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17"/>
  </p:notesMasterIdLst>
  <p:handoutMasterIdLst>
    <p:handoutMasterId r:id="rId18"/>
  </p:handoutMasterIdLst>
  <p:sldIdLst>
    <p:sldId id="274" r:id="rId2"/>
    <p:sldId id="555" r:id="rId3"/>
    <p:sldId id="556" r:id="rId4"/>
    <p:sldId id="574" r:id="rId5"/>
    <p:sldId id="577" r:id="rId6"/>
    <p:sldId id="578" r:id="rId7"/>
    <p:sldId id="579" r:id="rId8"/>
    <p:sldId id="580" r:id="rId9"/>
    <p:sldId id="581" r:id="rId10"/>
    <p:sldId id="582" r:id="rId11"/>
    <p:sldId id="566" r:id="rId12"/>
    <p:sldId id="584" r:id="rId13"/>
    <p:sldId id="583" r:id="rId14"/>
    <p:sldId id="585" r:id="rId15"/>
    <p:sldId id="417" r:id="rId1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33CC"/>
    <a:srgbClr val="1A4DB2"/>
    <a:srgbClr val="D5F4FF"/>
    <a:srgbClr val="339933"/>
    <a:srgbClr val="FF6600"/>
    <a:srgbClr val="18481D"/>
    <a:srgbClr val="008080"/>
    <a:srgbClr val="0036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32" autoAdjust="0"/>
    <p:restoredTop sz="94660"/>
  </p:normalViewPr>
  <p:slideViewPr>
    <p:cSldViewPr snapToGrid="0" snapToObjects="1">
      <p:cViewPr varScale="1">
        <p:scale>
          <a:sx n="114" d="100"/>
          <a:sy n="114" d="100"/>
        </p:scale>
        <p:origin x="145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23888" y="0"/>
            <a:ext cx="576262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800"/>
            </a:lvl1pPr>
          </a:lstStyle>
          <a:p>
            <a:pPr>
              <a:defRPr/>
            </a:pPr>
            <a:fld id="{595688C5-A74D-438C-8381-E0CB0226F6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6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357581C-373A-4862-9E84-0B3A98F684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67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 noChangeAspect="1"/>
          </p:cNvGrpSpPr>
          <p:nvPr/>
        </p:nvGrpSpPr>
        <p:grpSpPr bwMode="auto">
          <a:xfrm>
            <a:off x="468313" y="5227638"/>
            <a:ext cx="1374775" cy="1233487"/>
            <a:chOff x="3456" y="720"/>
            <a:chExt cx="1923" cy="1726"/>
          </a:xfrm>
        </p:grpSpPr>
        <p:sp>
          <p:nvSpPr>
            <p:cNvPr id="5" name="Rectangle 6"/>
            <p:cNvSpPr>
              <a:spLocks noChangeAspect="1" noChangeArrowheads="1"/>
            </p:cNvSpPr>
            <p:nvPr/>
          </p:nvSpPr>
          <p:spPr bwMode="black">
            <a:xfrm>
              <a:off x="3876" y="1824"/>
              <a:ext cx="18" cy="24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6" name="Freeform 7"/>
            <p:cNvSpPr>
              <a:spLocks noChangeAspect="1" noEditPoints="1"/>
            </p:cNvSpPr>
            <p:nvPr/>
          </p:nvSpPr>
          <p:spPr bwMode="black">
            <a:xfrm>
              <a:off x="3915" y="1799"/>
              <a:ext cx="94" cy="277"/>
            </a:xfrm>
            <a:custGeom>
              <a:avLst/>
              <a:gdLst>
                <a:gd name="T0" fmla="*/ 0 w 845"/>
                <a:gd name="T1" fmla="*/ 0 h 2490"/>
                <a:gd name="T2" fmla="*/ 0 w 845"/>
                <a:gd name="T3" fmla="*/ 0 h 2490"/>
                <a:gd name="T4" fmla="*/ 0 w 845"/>
                <a:gd name="T5" fmla="*/ 0 h 2490"/>
                <a:gd name="T6" fmla="*/ 0 w 845"/>
                <a:gd name="T7" fmla="*/ 0 h 2490"/>
                <a:gd name="T8" fmla="*/ 0 w 845"/>
                <a:gd name="T9" fmla="*/ 0 h 2490"/>
                <a:gd name="T10" fmla="*/ 0 w 845"/>
                <a:gd name="T11" fmla="*/ 0 h 2490"/>
                <a:gd name="T12" fmla="*/ 0 w 845"/>
                <a:gd name="T13" fmla="*/ 0 h 2490"/>
                <a:gd name="T14" fmla="*/ 0 w 845"/>
                <a:gd name="T15" fmla="*/ 0 h 2490"/>
                <a:gd name="T16" fmla="*/ 0 w 845"/>
                <a:gd name="T17" fmla="*/ 0 h 2490"/>
                <a:gd name="T18" fmla="*/ 0 w 845"/>
                <a:gd name="T19" fmla="*/ 0 h 2490"/>
                <a:gd name="T20" fmla="*/ 0 w 845"/>
                <a:gd name="T21" fmla="*/ 0 h 2490"/>
                <a:gd name="T22" fmla="*/ 0 w 845"/>
                <a:gd name="T23" fmla="*/ 0 h 2490"/>
                <a:gd name="T24" fmla="*/ 0 w 845"/>
                <a:gd name="T25" fmla="*/ 0 h 2490"/>
                <a:gd name="T26" fmla="*/ 0 w 845"/>
                <a:gd name="T27" fmla="*/ 0 h 2490"/>
                <a:gd name="T28" fmla="*/ 0 w 845"/>
                <a:gd name="T29" fmla="*/ 0 h 2490"/>
                <a:gd name="T30" fmla="*/ 0 w 845"/>
                <a:gd name="T31" fmla="*/ 0 h 2490"/>
                <a:gd name="T32" fmla="*/ 0 w 845"/>
                <a:gd name="T33" fmla="*/ 0 h 2490"/>
                <a:gd name="T34" fmla="*/ 0 w 845"/>
                <a:gd name="T35" fmla="*/ 0 h 2490"/>
                <a:gd name="T36" fmla="*/ 0 w 845"/>
                <a:gd name="T37" fmla="*/ 0 h 2490"/>
                <a:gd name="T38" fmla="*/ 0 w 845"/>
                <a:gd name="T39" fmla="*/ 0 h 2490"/>
                <a:gd name="T40" fmla="*/ 0 w 845"/>
                <a:gd name="T41" fmla="*/ 0 h 2490"/>
                <a:gd name="T42" fmla="*/ 0 w 845"/>
                <a:gd name="T43" fmla="*/ 0 h 2490"/>
                <a:gd name="T44" fmla="*/ 0 w 845"/>
                <a:gd name="T45" fmla="*/ 0 h 2490"/>
                <a:gd name="T46" fmla="*/ 0 w 845"/>
                <a:gd name="T47" fmla="*/ 0 h 2490"/>
                <a:gd name="T48" fmla="*/ 0 w 845"/>
                <a:gd name="T49" fmla="*/ 0 h 2490"/>
                <a:gd name="T50" fmla="*/ 0 w 845"/>
                <a:gd name="T51" fmla="*/ 0 h 2490"/>
                <a:gd name="T52" fmla="*/ 0 w 845"/>
                <a:gd name="T53" fmla="*/ 0 h 2490"/>
                <a:gd name="T54" fmla="*/ 0 w 845"/>
                <a:gd name="T55" fmla="*/ 0 h 2490"/>
                <a:gd name="T56" fmla="*/ 0 w 845"/>
                <a:gd name="T57" fmla="*/ 0 h 2490"/>
                <a:gd name="T58" fmla="*/ 0 w 845"/>
                <a:gd name="T59" fmla="*/ 0 h 2490"/>
                <a:gd name="T60" fmla="*/ 0 w 845"/>
                <a:gd name="T61" fmla="*/ 0 h 2490"/>
                <a:gd name="T62" fmla="*/ 0 w 845"/>
                <a:gd name="T63" fmla="*/ 0 h 2490"/>
                <a:gd name="T64" fmla="*/ 0 w 845"/>
                <a:gd name="T65" fmla="*/ 0 h 2490"/>
                <a:gd name="T66" fmla="*/ 0 w 845"/>
                <a:gd name="T67" fmla="*/ 0 h 2490"/>
                <a:gd name="T68" fmla="*/ 0 w 845"/>
                <a:gd name="T69" fmla="*/ 0 h 2490"/>
                <a:gd name="T70" fmla="*/ 0 w 845"/>
                <a:gd name="T71" fmla="*/ 0 h 2490"/>
                <a:gd name="T72" fmla="*/ 0 w 845"/>
                <a:gd name="T73" fmla="*/ 0 h 2490"/>
                <a:gd name="T74" fmla="*/ 0 w 845"/>
                <a:gd name="T75" fmla="*/ 0 h 2490"/>
                <a:gd name="T76" fmla="*/ 0 w 845"/>
                <a:gd name="T77" fmla="*/ 0 h 2490"/>
                <a:gd name="T78" fmla="*/ 0 w 845"/>
                <a:gd name="T79" fmla="*/ 0 h 2490"/>
                <a:gd name="T80" fmla="*/ 0 w 845"/>
                <a:gd name="T81" fmla="*/ 0 h 2490"/>
                <a:gd name="T82" fmla="*/ 0 w 845"/>
                <a:gd name="T83" fmla="*/ 0 h 2490"/>
                <a:gd name="T84" fmla="*/ 0 w 845"/>
                <a:gd name="T85" fmla="*/ 0 h 2490"/>
                <a:gd name="T86" fmla="*/ 0 w 845"/>
                <a:gd name="T87" fmla="*/ 0 h 2490"/>
                <a:gd name="T88" fmla="*/ 0 w 845"/>
                <a:gd name="T89" fmla="*/ 0 h 2490"/>
                <a:gd name="T90" fmla="*/ 0 w 845"/>
                <a:gd name="T91" fmla="*/ 0 h 2490"/>
                <a:gd name="T92" fmla="*/ 0 w 845"/>
                <a:gd name="T93" fmla="*/ 0 h 2490"/>
                <a:gd name="T94" fmla="*/ 0 w 845"/>
                <a:gd name="T95" fmla="*/ 0 h 2490"/>
                <a:gd name="T96" fmla="*/ 0 w 845"/>
                <a:gd name="T97" fmla="*/ 0 h 2490"/>
                <a:gd name="T98" fmla="*/ 0 w 845"/>
                <a:gd name="T99" fmla="*/ 0 h 2490"/>
                <a:gd name="T100" fmla="*/ 0 w 845"/>
                <a:gd name="T101" fmla="*/ 0 h 2490"/>
                <a:gd name="T102" fmla="*/ 0 w 845"/>
                <a:gd name="T103" fmla="*/ 0 h 2490"/>
                <a:gd name="T104" fmla="*/ 0 w 845"/>
                <a:gd name="T105" fmla="*/ 0 h 2490"/>
                <a:gd name="T106" fmla="*/ 0 w 845"/>
                <a:gd name="T107" fmla="*/ 0 h 2490"/>
                <a:gd name="T108" fmla="*/ 0 w 845"/>
                <a:gd name="T109" fmla="*/ 0 h 2490"/>
                <a:gd name="T110" fmla="*/ 0 w 845"/>
                <a:gd name="T111" fmla="*/ 0 h 2490"/>
                <a:gd name="T112" fmla="*/ 0 w 845"/>
                <a:gd name="T113" fmla="*/ 0 h 24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45" h="2490">
                  <a:moveTo>
                    <a:pt x="422" y="1238"/>
                  </a:moveTo>
                  <a:lnTo>
                    <a:pt x="438" y="1239"/>
                  </a:lnTo>
                  <a:lnTo>
                    <a:pt x="454" y="1241"/>
                  </a:lnTo>
                  <a:lnTo>
                    <a:pt x="469" y="1244"/>
                  </a:lnTo>
                  <a:lnTo>
                    <a:pt x="484" y="1248"/>
                  </a:lnTo>
                  <a:lnTo>
                    <a:pt x="498" y="1254"/>
                  </a:lnTo>
                  <a:lnTo>
                    <a:pt x="512" y="1260"/>
                  </a:lnTo>
                  <a:lnTo>
                    <a:pt x="525" y="1268"/>
                  </a:lnTo>
                  <a:lnTo>
                    <a:pt x="538" y="1277"/>
                  </a:lnTo>
                  <a:lnTo>
                    <a:pt x="551" y="1286"/>
                  </a:lnTo>
                  <a:lnTo>
                    <a:pt x="563" y="1297"/>
                  </a:lnTo>
                  <a:lnTo>
                    <a:pt x="575" y="1309"/>
                  </a:lnTo>
                  <a:lnTo>
                    <a:pt x="586" y="1322"/>
                  </a:lnTo>
                  <a:lnTo>
                    <a:pt x="597" y="1335"/>
                  </a:lnTo>
                  <a:lnTo>
                    <a:pt x="607" y="1350"/>
                  </a:lnTo>
                  <a:lnTo>
                    <a:pt x="616" y="1365"/>
                  </a:lnTo>
                  <a:lnTo>
                    <a:pt x="626" y="1382"/>
                  </a:lnTo>
                  <a:lnTo>
                    <a:pt x="635" y="1399"/>
                  </a:lnTo>
                  <a:lnTo>
                    <a:pt x="642" y="1417"/>
                  </a:lnTo>
                  <a:lnTo>
                    <a:pt x="650" y="1436"/>
                  </a:lnTo>
                  <a:lnTo>
                    <a:pt x="657" y="1455"/>
                  </a:lnTo>
                  <a:lnTo>
                    <a:pt x="664" y="1475"/>
                  </a:lnTo>
                  <a:lnTo>
                    <a:pt x="669" y="1496"/>
                  </a:lnTo>
                  <a:lnTo>
                    <a:pt x="675" y="1517"/>
                  </a:lnTo>
                  <a:lnTo>
                    <a:pt x="680" y="1539"/>
                  </a:lnTo>
                  <a:lnTo>
                    <a:pt x="684" y="1561"/>
                  </a:lnTo>
                  <a:lnTo>
                    <a:pt x="688" y="1585"/>
                  </a:lnTo>
                  <a:lnTo>
                    <a:pt x="691" y="1609"/>
                  </a:lnTo>
                  <a:lnTo>
                    <a:pt x="694" y="1632"/>
                  </a:lnTo>
                  <a:lnTo>
                    <a:pt x="695" y="1657"/>
                  </a:lnTo>
                  <a:lnTo>
                    <a:pt x="697" y="1682"/>
                  </a:lnTo>
                  <a:lnTo>
                    <a:pt x="698" y="1707"/>
                  </a:lnTo>
                  <a:lnTo>
                    <a:pt x="698" y="1733"/>
                  </a:lnTo>
                  <a:lnTo>
                    <a:pt x="697" y="1787"/>
                  </a:lnTo>
                  <a:lnTo>
                    <a:pt x="694" y="1840"/>
                  </a:lnTo>
                  <a:lnTo>
                    <a:pt x="692" y="1865"/>
                  </a:lnTo>
                  <a:lnTo>
                    <a:pt x="689" y="1891"/>
                  </a:lnTo>
                  <a:lnTo>
                    <a:pt x="686" y="1916"/>
                  </a:lnTo>
                  <a:lnTo>
                    <a:pt x="682" y="1940"/>
                  </a:lnTo>
                  <a:lnTo>
                    <a:pt x="677" y="1963"/>
                  </a:lnTo>
                  <a:lnTo>
                    <a:pt x="673" y="1987"/>
                  </a:lnTo>
                  <a:lnTo>
                    <a:pt x="667" y="2010"/>
                  </a:lnTo>
                  <a:lnTo>
                    <a:pt x="661" y="2032"/>
                  </a:lnTo>
                  <a:lnTo>
                    <a:pt x="654" y="2052"/>
                  </a:lnTo>
                  <a:lnTo>
                    <a:pt x="647" y="2073"/>
                  </a:lnTo>
                  <a:lnTo>
                    <a:pt x="639" y="2092"/>
                  </a:lnTo>
                  <a:lnTo>
                    <a:pt x="631" y="2112"/>
                  </a:lnTo>
                  <a:lnTo>
                    <a:pt x="623" y="2130"/>
                  </a:lnTo>
                  <a:lnTo>
                    <a:pt x="613" y="2146"/>
                  </a:lnTo>
                  <a:lnTo>
                    <a:pt x="603" y="2163"/>
                  </a:lnTo>
                  <a:lnTo>
                    <a:pt x="592" y="2178"/>
                  </a:lnTo>
                  <a:lnTo>
                    <a:pt x="582" y="2193"/>
                  </a:lnTo>
                  <a:lnTo>
                    <a:pt x="570" y="2206"/>
                  </a:lnTo>
                  <a:lnTo>
                    <a:pt x="558" y="2218"/>
                  </a:lnTo>
                  <a:lnTo>
                    <a:pt x="545" y="2228"/>
                  </a:lnTo>
                  <a:lnTo>
                    <a:pt x="532" y="2238"/>
                  </a:lnTo>
                  <a:lnTo>
                    <a:pt x="518" y="2247"/>
                  </a:lnTo>
                  <a:lnTo>
                    <a:pt x="503" y="2254"/>
                  </a:lnTo>
                  <a:lnTo>
                    <a:pt x="488" y="2261"/>
                  </a:lnTo>
                  <a:lnTo>
                    <a:pt x="472" y="2265"/>
                  </a:lnTo>
                  <a:lnTo>
                    <a:pt x="456" y="2269"/>
                  </a:lnTo>
                  <a:lnTo>
                    <a:pt x="439" y="2271"/>
                  </a:lnTo>
                  <a:lnTo>
                    <a:pt x="422" y="2272"/>
                  </a:lnTo>
                  <a:lnTo>
                    <a:pt x="405" y="2271"/>
                  </a:lnTo>
                  <a:lnTo>
                    <a:pt x="390" y="2269"/>
                  </a:lnTo>
                  <a:lnTo>
                    <a:pt x="375" y="2265"/>
                  </a:lnTo>
                  <a:lnTo>
                    <a:pt x="360" y="2260"/>
                  </a:lnTo>
                  <a:lnTo>
                    <a:pt x="345" y="2253"/>
                  </a:lnTo>
                  <a:lnTo>
                    <a:pt x="332" y="2246"/>
                  </a:lnTo>
                  <a:lnTo>
                    <a:pt x="318" y="2237"/>
                  </a:lnTo>
                  <a:lnTo>
                    <a:pt x="305" y="2226"/>
                  </a:lnTo>
                  <a:lnTo>
                    <a:pt x="292" y="2216"/>
                  </a:lnTo>
                  <a:lnTo>
                    <a:pt x="280" y="2203"/>
                  </a:lnTo>
                  <a:lnTo>
                    <a:pt x="269" y="2188"/>
                  </a:lnTo>
                  <a:lnTo>
                    <a:pt x="257" y="2174"/>
                  </a:lnTo>
                  <a:lnTo>
                    <a:pt x="246" y="2158"/>
                  </a:lnTo>
                  <a:lnTo>
                    <a:pt x="237" y="2142"/>
                  </a:lnTo>
                  <a:lnTo>
                    <a:pt x="227" y="2125"/>
                  </a:lnTo>
                  <a:lnTo>
                    <a:pt x="218" y="2106"/>
                  </a:lnTo>
                  <a:lnTo>
                    <a:pt x="210" y="2087"/>
                  </a:lnTo>
                  <a:lnTo>
                    <a:pt x="201" y="2067"/>
                  </a:lnTo>
                  <a:lnTo>
                    <a:pt x="193" y="2047"/>
                  </a:lnTo>
                  <a:lnTo>
                    <a:pt x="187" y="2025"/>
                  </a:lnTo>
                  <a:lnTo>
                    <a:pt x="180" y="2004"/>
                  </a:lnTo>
                  <a:lnTo>
                    <a:pt x="174" y="1981"/>
                  </a:lnTo>
                  <a:lnTo>
                    <a:pt x="168" y="1957"/>
                  </a:lnTo>
                  <a:lnTo>
                    <a:pt x="164" y="1934"/>
                  </a:lnTo>
                  <a:lnTo>
                    <a:pt x="160" y="1909"/>
                  </a:lnTo>
                  <a:lnTo>
                    <a:pt x="155" y="1886"/>
                  </a:lnTo>
                  <a:lnTo>
                    <a:pt x="152" y="1861"/>
                  </a:lnTo>
                  <a:lnTo>
                    <a:pt x="150" y="1836"/>
                  </a:lnTo>
                  <a:lnTo>
                    <a:pt x="148" y="1810"/>
                  </a:lnTo>
                  <a:lnTo>
                    <a:pt x="147" y="1785"/>
                  </a:lnTo>
                  <a:lnTo>
                    <a:pt x="146" y="1759"/>
                  </a:lnTo>
                  <a:lnTo>
                    <a:pt x="145" y="1733"/>
                  </a:lnTo>
                  <a:lnTo>
                    <a:pt x="146" y="1708"/>
                  </a:lnTo>
                  <a:lnTo>
                    <a:pt x="147" y="1684"/>
                  </a:lnTo>
                  <a:lnTo>
                    <a:pt x="148" y="1661"/>
                  </a:lnTo>
                  <a:lnTo>
                    <a:pt x="150" y="1637"/>
                  </a:lnTo>
                  <a:lnTo>
                    <a:pt x="153" y="1613"/>
                  </a:lnTo>
                  <a:lnTo>
                    <a:pt x="157" y="1590"/>
                  </a:lnTo>
                  <a:lnTo>
                    <a:pt x="161" y="1568"/>
                  </a:lnTo>
                  <a:lnTo>
                    <a:pt x="166" y="1545"/>
                  </a:lnTo>
                  <a:lnTo>
                    <a:pt x="172" y="1523"/>
                  </a:lnTo>
                  <a:lnTo>
                    <a:pt x="177" y="1502"/>
                  </a:lnTo>
                  <a:lnTo>
                    <a:pt x="184" y="1481"/>
                  </a:lnTo>
                  <a:lnTo>
                    <a:pt x="190" y="1462"/>
                  </a:lnTo>
                  <a:lnTo>
                    <a:pt x="198" y="1442"/>
                  </a:lnTo>
                  <a:lnTo>
                    <a:pt x="206" y="1423"/>
                  </a:lnTo>
                  <a:lnTo>
                    <a:pt x="215" y="1404"/>
                  </a:lnTo>
                  <a:lnTo>
                    <a:pt x="224" y="1387"/>
                  </a:lnTo>
                  <a:lnTo>
                    <a:pt x="233" y="1371"/>
                  </a:lnTo>
                  <a:lnTo>
                    <a:pt x="243" y="1355"/>
                  </a:lnTo>
                  <a:lnTo>
                    <a:pt x="253" y="1339"/>
                  </a:lnTo>
                  <a:lnTo>
                    <a:pt x="264" y="1325"/>
                  </a:lnTo>
                  <a:lnTo>
                    <a:pt x="276" y="1312"/>
                  </a:lnTo>
                  <a:lnTo>
                    <a:pt x="286" y="1300"/>
                  </a:lnTo>
                  <a:lnTo>
                    <a:pt x="298" y="1289"/>
                  </a:lnTo>
                  <a:lnTo>
                    <a:pt x="311" y="1279"/>
                  </a:lnTo>
                  <a:lnTo>
                    <a:pt x="324" y="1269"/>
                  </a:lnTo>
                  <a:lnTo>
                    <a:pt x="337" y="1261"/>
                  </a:lnTo>
                  <a:lnTo>
                    <a:pt x="350" y="1254"/>
                  </a:lnTo>
                  <a:lnTo>
                    <a:pt x="364" y="1248"/>
                  </a:lnTo>
                  <a:lnTo>
                    <a:pt x="378" y="1244"/>
                  </a:lnTo>
                  <a:lnTo>
                    <a:pt x="392" y="1241"/>
                  </a:lnTo>
                  <a:lnTo>
                    <a:pt x="406" y="1239"/>
                  </a:lnTo>
                  <a:lnTo>
                    <a:pt x="422" y="1238"/>
                  </a:lnTo>
                  <a:close/>
                  <a:moveTo>
                    <a:pt x="698" y="2446"/>
                  </a:moveTo>
                  <a:lnTo>
                    <a:pt x="845" y="2446"/>
                  </a:lnTo>
                  <a:lnTo>
                    <a:pt x="845" y="0"/>
                  </a:lnTo>
                  <a:lnTo>
                    <a:pt x="698" y="0"/>
                  </a:lnTo>
                  <a:lnTo>
                    <a:pt x="698" y="1253"/>
                  </a:lnTo>
                  <a:lnTo>
                    <a:pt x="684" y="1226"/>
                  </a:lnTo>
                  <a:lnTo>
                    <a:pt x="669" y="1201"/>
                  </a:lnTo>
                  <a:lnTo>
                    <a:pt x="654" y="1177"/>
                  </a:lnTo>
                  <a:lnTo>
                    <a:pt x="639" y="1154"/>
                  </a:lnTo>
                  <a:lnTo>
                    <a:pt x="622" y="1134"/>
                  </a:lnTo>
                  <a:lnTo>
                    <a:pt x="605" y="1115"/>
                  </a:lnTo>
                  <a:lnTo>
                    <a:pt x="587" y="1097"/>
                  </a:lnTo>
                  <a:lnTo>
                    <a:pt x="569" y="1082"/>
                  </a:lnTo>
                  <a:lnTo>
                    <a:pt x="550" y="1068"/>
                  </a:lnTo>
                  <a:lnTo>
                    <a:pt x="531" y="1055"/>
                  </a:lnTo>
                  <a:lnTo>
                    <a:pt x="511" y="1044"/>
                  </a:lnTo>
                  <a:lnTo>
                    <a:pt x="492" y="1035"/>
                  </a:lnTo>
                  <a:lnTo>
                    <a:pt x="471" y="1029"/>
                  </a:lnTo>
                  <a:lnTo>
                    <a:pt x="450" y="1024"/>
                  </a:lnTo>
                  <a:lnTo>
                    <a:pt x="429" y="1020"/>
                  </a:lnTo>
                  <a:lnTo>
                    <a:pt x="408" y="1019"/>
                  </a:lnTo>
                  <a:lnTo>
                    <a:pt x="385" y="1020"/>
                  </a:lnTo>
                  <a:lnTo>
                    <a:pt x="362" y="1024"/>
                  </a:lnTo>
                  <a:lnTo>
                    <a:pt x="340" y="1028"/>
                  </a:lnTo>
                  <a:lnTo>
                    <a:pt x="319" y="1034"/>
                  </a:lnTo>
                  <a:lnTo>
                    <a:pt x="298" y="1043"/>
                  </a:lnTo>
                  <a:lnTo>
                    <a:pt x="278" y="1053"/>
                  </a:lnTo>
                  <a:lnTo>
                    <a:pt x="258" y="1065"/>
                  </a:lnTo>
                  <a:lnTo>
                    <a:pt x="239" y="1079"/>
                  </a:lnTo>
                  <a:lnTo>
                    <a:pt x="220" y="1093"/>
                  </a:lnTo>
                  <a:lnTo>
                    <a:pt x="203" y="1109"/>
                  </a:lnTo>
                  <a:lnTo>
                    <a:pt x="186" y="1127"/>
                  </a:lnTo>
                  <a:lnTo>
                    <a:pt x="170" y="1147"/>
                  </a:lnTo>
                  <a:lnTo>
                    <a:pt x="153" y="1167"/>
                  </a:lnTo>
                  <a:lnTo>
                    <a:pt x="138" y="1189"/>
                  </a:lnTo>
                  <a:lnTo>
                    <a:pt x="124" y="1212"/>
                  </a:lnTo>
                  <a:lnTo>
                    <a:pt x="111" y="1237"/>
                  </a:lnTo>
                  <a:lnTo>
                    <a:pt x="98" y="1261"/>
                  </a:lnTo>
                  <a:lnTo>
                    <a:pt x="85" y="1289"/>
                  </a:lnTo>
                  <a:lnTo>
                    <a:pt x="74" y="1316"/>
                  </a:lnTo>
                  <a:lnTo>
                    <a:pt x="64" y="1345"/>
                  </a:lnTo>
                  <a:lnTo>
                    <a:pt x="54" y="1374"/>
                  </a:lnTo>
                  <a:lnTo>
                    <a:pt x="44" y="1404"/>
                  </a:lnTo>
                  <a:lnTo>
                    <a:pt x="36" y="1436"/>
                  </a:lnTo>
                  <a:lnTo>
                    <a:pt x="29" y="1468"/>
                  </a:lnTo>
                  <a:lnTo>
                    <a:pt x="21" y="1501"/>
                  </a:lnTo>
                  <a:lnTo>
                    <a:pt x="16" y="1534"/>
                  </a:lnTo>
                  <a:lnTo>
                    <a:pt x="11" y="1569"/>
                  </a:lnTo>
                  <a:lnTo>
                    <a:pt x="7" y="1603"/>
                  </a:lnTo>
                  <a:lnTo>
                    <a:pt x="4" y="1639"/>
                  </a:lnTo>
                  <a:lnTo>
                    <a:pt x="2" y="1675"/>
                  </a:lnTo>
                  <a:lnTo>
                    <a:pt x="0" y="1711"/>
                  </a:lnTo>
                  <a:lnTo>
                    <a:pt x="0" y="1747"/>
                  </a:lnTo>
                  <a:lnTo>
                    <a:pt x="0" y="1784"/>
                  </a:lnTo>
                  <a:lnTo>
                    <a:pt x="2" y="1821"/>
                  </a:lnTo>
                  <a:lnTo>
                    <a:pt x="4" y="1856"/>
                  </a:lnTo>
                  <a:lnTo>
                    <a:pt x="7" y="1892"/>
                  </a:lnTo>
                  <a:lnTo>
                    <a:pt x="11" y="1928"/>
                  </a:lnTo>
                  <a:lnTo>
                    <a:pt x="16" y="1962"/>
                  </a:lnTo>
                  <a:lnTo>
                    <a:pt x="21" y="1996"/>
                  </a:lnTo>
                  <a:lnTo>
                    <a:pt x="29" y="2029"/>
                  </a:lnTo>
                  <a:lnTo>
                    <a:pt x="36" y="2062"/>
                  </a:lnTo>
                  <a:lnTo>
                    <a:pt x="44" y="2094"/>
                  </a:lnTo>
                  <a:lnTo>
                    <a:pt x="54" y="2125"/>
                  </a:lnTo>
                  <a:lnTo>
                    <a:pt x="64" y="2155"/>
                  </a:lnTo>
                  <a:lnTo>
                    <a:pt x="74" y="2184"/>
                  </a:lnTo>
                  <a:lnTo>
                    <a:pt x="85" y="2213"/>
                  </a:lnTo>
                  <a:lnTo>
                    <a:pt x="98" y="2240"/>
                  </a:lnTo>
                  <a:lnTo>
                    <a:pt x="111" y="2266"/>
                  </a:lnTo>
                  <a:lnTo>
                    <a:pt x="124" y="2291"/>
                  </a:lnTo>
                  <a:lnTo>
                    <a:pt x="138" y="2315"/>
                  </a:lnTo>
                  <a:lnTo>
                    <a:pt x="153" y="2338"/>
                  </a:lnTo>
                  <a:lnTo>
                    <a:pt x="170" y="2358"/>
                  </a:lnTo>
                  <a:lnTo>
                    <a:pt x="186" y="2379"/>
                  </a:lnTo>
                  <a:lnTo>
                    <a:pt x="203" y="2397"/>
                  </a:lnTo>
                  <a:lnTo>
                    <a:pt x="220" y="2413"/>
                  </a:lnTo>
                  <a:lnTo>
                    <a:pt x="239" y="2430"/>
                  </a:lnTo>
                  <a:lnTo>
                    <a:pt x="258" y="2443"/>
                  </a:lnTo>
                  <a:lnTo>
                    <a:pt x="278" y="2456"/>
                  </a:lnTo>
                  <a:lnTo>
                    <a:pt x="298" y="2465"/>
                  </a:lnTo>
                  <a:lnTo>
                    <a:pt x="319" y="2474"/>
                  </a:lnTo>
                  <a:lnTo>
                    <a:pt x="340" y="2482"/>
                  </a:lnTo>
                  <a:lnTo>
                    <a:pt x="362" y="2486"/>
                  </a:lnTo>
                  <a:lnTo>
                    <a:pt x="385" y="2489"/>
                  </a:lnTo>
                  <a:lnTo>
                    <a:pt x="408" y="2490"/>
                  </a:lnTo>
                  <a:lnTo>
                    <a:pt x="429" y="2489"/>
                  </a:lnTo>
                  <a:lnTo>
                    <a:pt x="450" y="2486"/>
                  </a:lnTo>
                  <a:lnTo>
                    <a:pt x="471" y="2482"/>
                  </a:lnTo>
                  <a:lnTo>
                    <a:pt x="492" y="2474"/>
                  </a:lnTo>
                  <a:lnTo>
                    <a:pt x="511" y="2465"/>
                  </a:lnTo>
                  <a:lnTo>
                    <a:pt x="531" y="2455"/>
                  </a:lnTo>
                  <a:lnTo>
                    <a:pt x="550" y="2443"/>
                  </a:lnTo>
                  <a:lnTo>
                    <a:pt x="569" y="2429"/>
                  </a:lnTo>
                  <a:lnTo>
                    <a:pt x="587" y="2412"/>
                  </a:lnTo>
                  <a:lnTo>
                    <a:pt x="605" y="2395"/>
                  </a:lnTo>
                  <a:lnTo>
                    <a:pt x="622" y="2376"/>
                  </a:lnTo>
                  <a:lnTo>
                    <a:pt x="639" y="2355"/>
                  </a:lnTo>
                  <a:lnTo>
                    <a:pt x="654" y="2332"/>
                  </a:lnTo>
                  <a:lnTo>
                    <a:pt x="669" y="2309"/>
                  </a:lnTo>
                  <a:lnTo>
                    <a:pt x="684" y="2284"/>
                  </a:lnTo>
                  <a:lnTo>
                    <a:pt x="698" y="2257"/>
                  </a:lnTo>
                  <a:lnTo>
                    <a:pt x="698" y="24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8"/>
            <p:cNvSpPr>
              <a:spLocks noChangeAspect="1" noEditPoints="1"/>
            </p:cNvSpPr>
            <p:nvPr/>
          </p:nvSpPr>
          <p:spPr bwMode="black">
            <a:xfrm>
              <a:off x="4029" y="1912"/>
              <a:ext cx="93" cy="164"/>
            </a:xfrm>
            <a:custGeom>
              <a:avLst/>
              <a:gdLst>
                <a:gd name="T0" fmla="*/ 0 w 830"/>
                <a:gd name="T1" fmla="*/ 0 h 1471"/>
                <a:gd name="T2" fmla="*/ 0 w 830"/>
                <a:gd name="T3" fmla="*/ 0 h 1471"/>
                <a:gd name="T4" fmla="*/ 0 w 830"/>
                <a:gd name="T5" fmla="*/ 0 h 1471"/>
                <a:gd name="T6" fmla="*/ 0 w 830"/>
                <a:gd name="T7" fmla="*/ 0 h 1471"/>
                <a:gd name="T8" fmla="*/ 0 w 830"/>
                <a:gd name="T9" fmla="*/ 0 h 1471"/>
                <a:gd name="T10" fmla="*/ 0 w 830"/>
                <a:gd name="T11" fmla="*/ 0 h 1471"/>
                <a:gd name="T12" fmla="*/ 0 w 830"/>
                <a:gd name="T13" fmla="*/ 0 h 1471"/>
                <a:gd name="T14" fmla="*/ 0 w 830"/>
                <a:gd name="T15" fmla="*/ 0 h 1471"/>
                <a:gd name="T16" fmla="*/ 0 w 830"/>
                <a:gd name="T17" fmla="*/ 0 h 1471"/>
                <a:gd name="T18" fmla="*/ 0 w 830"/>
                <a:gd name="T19" fmla="*/ 0 h 1471"/>
                <a:gd name="T20" fmla="*/ 0 w 830"/>
                <a:gd name="T21" fmla="*/ 0 h 1471"/>
                <a:gd name="T22" fmla="*/ 0 w 830"/>
                <a:gd name="T23" fmla="*/ 0 h 1471"/>
                <a:gd name="T24" fmla="*/ 0 w 830"/>
                <a:gd name="T25" fmla="*/ 0 h 1471"/>
                <a:gd name="T26" fmla="*/ 0 w 830"/>
                <a:gd name="T27" fmla="*/ 0 h 1471"/>
                <a:gd name="T28" fmla="*/ 0 w 830"/>
                <a:gd name="T29" fmla="*/ 0 h 1471"/>
                <a:gd name="T30" fmla="*/ 0 w 830"/>
                <a:gd name="T31" fmla="*/ 0 h 1471"/>
                <a:gd name="T32" fmla="*/ 0 w 830"/>
                <a:gd name="T33" fmla="*/ 0 h 1471"/>
                <a:gd name="T34" fmla="*/ 0 w 830"/>
                <a:gd name="T35" fmla="*/ 0 h 1471"/>
                <a:gd name="T36" fmla="*/ 0 w 830"/>
                <a:gd name="T37" fmla="*/ 0 h 1471"/>
                <a:gd name="T38" fmla="*/ 0 w 830"/>
                <a:gd name="T39" fmla="*/ 0 h 1471"/>
                <a:gd name="T40" fmla="*/ 0 w 830"/>
                <a:gd name="T41" fmla="*/ 0 h 1471"/>
                <a:gd name="T42" fmla="*/ 0 w 830"/>
                <a:gd name="T43" fmla="*/ 0 h 1471"/>
                <a:gd name="T44" fmla="*/ 0 w 830"/>
                <a:gd name="T45" fmla="*/ 0 h 1471"/>
                <a:gd name="T46" fmla="*/ 0 w 830"/>
                <a:gd name="T47" fmla="*/ 0 h 1471"/>
                <a:gd name="T48" fmla="*/ 0 w 830"/>
                <a:gd name="T49" fmla="*/ 0 h 1471"/>
                <a:gd name="T50" fmla="*/ 0 w 830"/>
                <a:gd name="T51" fmla="*/ 0 h 1471"/>
                <a:gd name="T52" fmla="*/ 0 w 830"/>
                <a:gd name="T53" fmla="*/ 0 h 1471"/>
                <a:gd name="T54" fmla="*/ 0 w 830"/>
                <a:gd name="T55" fmla="*/ 0 h 1471"/>
                <a:gd name="T56" fmla="*/ 0 w 830"/>
                <a:gd name="T57" fmla="*/ 0 h 1471"/>
                <a:gd name="T58" fmla="*/ 0 w 830"/>
                <a:gd name="T59" fmla="*/ 0 h 1471"/>
                <a:gd name="T60" fmla="*/ 0 w 830"/>
                <a:gd name="T61" fmla="*/ 0 h 1471"/>
                <a:gd name="T62" fmla="*/ 0 w 830"/>
                <a:gd name="T63" fmla="*/ 0 h 1471"/>
                <a:gd name="T64" fmla="*/ 0 w 830"/>
                <a:gd name="T65" fmla="*/ 0 h 1471"/>
                <a:gd name="T66" fmla="*/ 0 w 830"/>
                <a:gd name="T67" fmla="*/ 0 h 1471"/>
                <a:gd name="T68" fmla="*/ 0 w 830"/>
                <a:gd name="T69" fmla="*/ 0 h 1471"/>
                <a:gd name="T70" fmla="*/ 0 w 830"/>
                <a:gd name="T71" fmla="*/ 0 h 1471"/>
                <a:gd name="T72" fmla="*/ 0 w 830"/>
                <a:gd name="T73" fmla="*/ 0 h 1471"/>
                <a:gd name="T74" fmla="*/ 0 w 830"/>
                <a:gd name="T75" fmla="*/ 0 h 1471"/>
                <a:gd name="T76" fmla="*/ 0 w 830"/>
                <a:gd name="T77" fmla="*/ 0 h 1471"/>
                <a:gd name="T78" fmla="*/ 0 w 830"/>
                <a:gd name="T79" fmla="*/ 0 h 1471"/>
                <a:gd name="T80" fmla="*/ 0 w 830"/>
                <a:gd name="T81" fmla="*/ 0 h 1471"/>
                <a:gd name="T82" fmla="*/ 0 w 830"/>
                <a:gd name="T83" fmla="*/ 0 h 1471"/>
                <a:gd name="T84" fmla="*/ 0 w 830"/>
                <a:gd name="T85" fmla="*/ 0 h 1471"/>
                <a:gd name="T86" fmla="*/ 0 w 830"/>
                <a:gd name="T87" fmla="*/ 0 h 1471"/>
                <a:gd name="T88" fmla="*/ 0 w 830"/>
                <a:gd name="T89" fmla="*/ 0 h 1471"/>
                <a:gd name="T90" fmla="*/ 0 w 830"/>
                <a:gd name="T91" fmla="*/ 0 h 1471"/>
                <a:gd name="T92" fmla="*/ 0 w 830"/>
                <a:gd name="T93" fmla="*/ 0 h 1471"/>
                <a:gd name="T94" fmla="*/ 0 w 830"/>
                <a:gd name="T95" fmla="*/ 0 h 1471"/>
                <a:gd name="T96" fmla="*/ 0 w 830"/>
                <a:gd name="T97" fmla="*/ 0 h 1471"/>
                <a:gd name="T98" fmla="*/ 0 w 830"/>
                <a:gd name="T99" fmla="*/ 0 h 1471"/>
                <a:gd name="T100" fmla="*/ 0 w 830"/>
                <a:gd name="T101" fmla="*/ 0 h 1471"/>
                <a:gd name="T102" fmla="*/ 0 w 830"/>
                <a:gd name="T103" fmla="*/ 0 h 1471"/>
                <a:gd name="T104" fmla="*/ 0 w 830"/>
                <a:gd name="T105" fmla="*/ 0 h 1471"/>
                <a:gd name="T106" fmla="*/ 0 w 830"/>
                <a:gd name="T107" fmla="*/ 0 h 1471"/>
                <a:gd name="T108" fmla="*/ 0 w 830"/>
                <a:gd name="T109" fmla="*/ 0 h 1471"/>
                <a:gd name="T110" fmla="*/ 0 w 830"/>
                <a:gd name="T111" fmla="*/ 0 h 1471"/>
                <a:gd name="T112" fmla="*/ 0 w 830"/>
                <a:gd name="T113" fmla="*/ 0 h 1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30" h="1471">
                  <a:moveTo>
                    <a:pt x="408" y="219"/>
                  </a:moveTo>
                  <a:lnTo>
                    <a:pt x="426" y="220"/>
                  </a:lnTo>
                  <a:lnTo>
                    <a:pt x="442" y="222"/>
                  </a:lnTo>
                  <a:lnTo>
                    <a:pt x="458" y="225"/>
                  </a:lnTo>
                  <a:lnTo>
                    <a:pt x="475" y="229"/>
                  </a:lnTo>
                  <a:lnTo>
                    <a:pt x="490" y="235"/>
                  </a:lnTo>
                  <a:lnTo>
                    <a:pt x="505" y="241"/>
                  </a:lnTo>
                  <a:lnTo>
                    <a:pt x="519" y="249"/>
                  </a:lnTo>
                  <a:lnTo>
                    <a:pt x="533" y="258"/>
                  </a:lnTo>
                  <a:lnTo>
                    <a:pt x="547" y="267"/>
                  </a:lnTo>
                  <a:lnTo>
                    <a:pt x="559" y="278"/>
                  </a:lnTo>
                  <a:lnTo>
                    <a:pt x="572" y="290"/>
                  </a:lnTo>
                  <a:lnTo>
                    <a:pt x="583" y="303"/>
                  </a:lnTo>
                  <a:lnTo>
                    <a:pt x="595" y="316"/>
                  </a:lnTo>
                  <a:lnTo>
                    <a:pt x="604" y="331"/>
                  </a:lnTo>
                  <a:lnTo>
                    <a:pt x="615" y="346"/>
                  </a:lnTo>
                  <a:lnTo>
                    <a:pt x="625" y="363"/>
                  </a:lnTo>
                  <a:lnTo>
                    <a:pt x="634" y="380"/>
                  </a:lnTo>
                  <a:lnTo>
                    <a:pt x="642" y="398"/>
                  </a:lnTo>
                  <a:lnTo>
                    <a:pt x="650" y="417"/>
                  </a:lnTo>
                  <a:lnTo>
                    <a:pt x="656" y="436"/>
                  </a:lnTo>
                  <a:lnTo>
                    <a:pt x="664" y="456"/>
                  </a:lnTo>
                  <a:lnTo>
                    <a:pt x="669" y="477"/>
                  </a:lnTo>
                  <a:lnTo>
                    <a:pt x="676" y="498"/>
                  </a:lnTo>
                  <a:lnTo>
                    <a:pt x="680" y="520"/>
                  </a:lnTo>
                  <a:lnTo>
                    <a:pt x="684" y="542"/>
                  </a:lnTo>
                  <a:lnTo>
                    <a:pt x="689" y="566"/>
                  </a:lnTo>
                  <a:lnTo>
                    <a:pt x="692" y="590"/>
                  </a:lnTo>
                  <a:lnTo>
                    <a:pt x="694" y="613"/>
                  </a:lnTo>
                  <a:lnTo>
                    <a:pt x="696" y="638"/>
                  </a:lnTo>
                  <a:lnTo>
                    <a:pt x="697" y="663"/>
                  </a:lnTo>
                  <a:lnTo>
                    <a:pt x="699" y="688"/>
                  </a:lnTo>
                  <a:lnTo>
                    <a:pt x="700" y="714"/>
                  </a:lnTo>
                  <a:lnTo>
                    <a:pt x="699" y="741"/>
                  </a:lnTo>
                  <a:lnTo>
                    <a:pt x="697" y="768"/>
                  </a:lnTo>
                  <a:lnTo>
                    <a:pt x="696" y="794"/>
                  </a:lnTo>
                  <a:lnTo>
                    <a:pt x="694" y="821"/>
                  </a:lnTo>
                  <a:lnTo>
                    <a:pt x="692" y="846"/>
                  </a:lnTo>
                  <a:lnTo>
                    <a:pt x="689" y="872"/>
                  </a:lnTo>
                  <a:lnTo>
                    <a:pt x="684" y="897"/>
                  </a:lnTo>
                  <a:lnTo>
                    <a:pt x="680" y="921"/>
                  </a:lnTo>
                  <a:lnTo>
                    <a:pt x="676" y="944"/>
                  </a:lnTo>
                  <a:lnTo>
                    <a:pt x="670" y="968"/>
                  </a:lnTo>
                  <a:lnTo>
                    <a:pt x="664" y="991"/>
                  </a:lnTo>
                  <a:lnTo>
                    <a:pt x="657" y="1013"/>
                  </a:lnTo>
                  <a:lnTo>
                    <a:pt x="651" y="1033"/>
                  </a:lnTo>
                  <a:lnTo>
                    <a:pt x="643" y="1054"/>
                  </a:lnTo>
                  <a:lnTo>
                    <a:pt x="635" y="1073"/>
                  </a:lnTo>
                  <a:lnTo>
                    <a:pt x="626" y="1093"/>
                  </a:lnTo>
                  <a:lnTo>
                    <a:pt x="617" y="1111"/>
                  </a:lnTo>
                  <a:lnTo>
                    <a:pt x="608" y="1127"/>
                  </a:lnTo>
                  <a:lnTo>
                    <a:pt x="598" y="1144"/>
                  </a:lnTo>
                  <a:lnTo>
                    <a:pt x="587" y="1159"/>
                  </a:lnTo>
                  <a:lnTo>
                    <a:pt x="575" y="1174"/>
                  </a:lnTo>
                  <a:lnTo>
                    <a:pt x="564" y="1187"/>
                  </a:lnTo>
                  <a:lnTo>
                    <a:pt x="552" y="1199"/>
                  </a:lnTo>
                  <a:lnTo>
                    <a:pt x="539" y="1209"/>
                  </a:lnTo>
                  <a:lnTo>
                    <a:pt x="527" y="1219"/>
                  </a:lnTo>
                  <a:lnTo>
                    <a:pt x="512" y="1228"/>
                  </a:lnTo>
                  <a:lnTo>
                    <a:pt x="499" y="1235"/>
                  </a:lnTo>
                  <a:lnTo>
                    <a:pt x="484" y="1242"/>
                  </a:lnTo>
                  <a:lnTo>
                    <a:pt x="469" y="1246"/>
                  </a:lnTo>
                  <a:lnTo>
                    <a:pt x="454" y="1250"/>
                  </a:lnTo>
                  <a:lnTo>
                    <a:pt x="439" y="1252"/>
                  </a:lnTo>
                  <a:lnTo>
                    <a:pt x="423" y="1253"/>
                  </a:lnTo>
                  <a:lnTo>
                    <a:pt x="405" y="1252"/>
                  </a:lnTo>
                  <a:lnTo>
                    <a:pt x="388" y="1250"/>
                  </a:lnTo>
                  <a:lnTo>
                    <a:pt x="372" y="1246"/>
                  </a:lnTo>
                  <a:lnTo>
                    <a:pt x="357" y="1241"/>
                  </a:lnTo>
                  <a:lnTo>
                    <a:pt x="342" y="1234"/>
                  </a:lnTo>
                  <a:lnTo>
                    <a:pt x="326" y="1227"/>
                  </a:lnTo>
                  <a:lnTo>
                    <a:pt x="312" y="1218"/>
                  </a:lnTo>
                  <a:lnTo>
                    <a:pt x="299" y="1207"/>
                  </a:lnTo>
                  <a:lnTo>
                    <a:pt x="286" y="1197"/>
                  </a:lnTo>
                  <a:lnTo>
                    <a:pt x="274" y="1184"/>
                  </a:lnTo>
                  <a:lnTo>
                    <a:pt x="263" y="1169"/>
                  </a:lnTo>
                  <a:lnTo>
                    <a:pt x="252" y="1155"/>
                  </a:lnTo>
                  <a:lnTo>
                    <a:pt x="241" y="1139"/>
                  </a:lnTo>
                  <a:lnTo>
                    <a:pt x="231" y="1123"/>
                  </a:lnTo>
                  <a:lnTo>
                    <a:pt x="221" y="1106"/>
                  </a:lnTo>
                  <a:lnTo>
                    <a:pt x="213" y="1087"/>
                  </a:lnTo>
                  <a:lnTo>
                    <a:pt x="205" y="1068"/>
                  </a:lnTo>
                  <a:lnTo>
                    <a:pt x="198" y="1048"/>
                  </a:lnTo>
                  <a:lnTo>
                    <a:pt x="190" y="1028"/>
                  </a:lnTo>
                  <a:lnTo>
                    <a:pt x="184" y="1006"/>
                  </a:lnTo>
                  <a:lnTo>
                    <a:pt x="177" y="985"/>
                  </a:lnTo>
                  <a:lnTo>
                    <a:pt x="172" y="962"/>
                  </a:lnTo>
                  <a:lnTo>
                    <a:pt x="167" y="938"/>
                  </a:lnTo>
                  <a:lnTo>
                    <a:pt x="162" y="915"/>
                  </a:lnTo>
                  <a:lnTo>
                    <a:pt x="159" y="890"/>
                  </a:lnTo>
                  <a:lnTo>
                    <a:pt x="155" y="867"/>
                  </a:lnTo>
                  <a:lnTo>
                    <a:pt x="152" y="842"/>
                  </a:lnTo>
                  <a:lnTo>
                    <a:pt x="150" y="817"/>
                  </a:lnTo>
                  <a:lnTo>
                    <a:pt x="147" y="766"/>
                  </a:lnTo>
                  <a:lnTo>
                    <a:pt x="146" y="714"/>
                  </a:lnTo>
                  <a:lnTo>
                    <a:pt x="146" y="689"/>
                  </a:lnTo>
                  <a:lnTo>
                    <a:pt x="147" y="665"/>
                  </a:lnTo>
                  <a:lnTo>
                    <a:pt x="149" y="642"/>
                  </a:lnTo>
                  <a:lnTo>
                    <a:pt x="150" y="618"/>
                  </a:lnTo>
                  <a:lnTo>
                    <a:pt x="153" y="594"/>
                  </a:lnTo>
                  <a:lnTo>
                    <a:pt x="157" y="571"/>
                  </a:lnTo>
                  <a:lnTo>
                    <a:pt x="160" y="549"/>
                  </a:lnTo>
                  <a:lnTo>
                    <a:pt x="164" y="526"/>
                  </a:lnTo>
                  <a:lnTo>
                    <a:pt x="170" y="504"/>
                  </a:lnTo>
                  <a:lnTo>
                    <a:pt x="174" y="483"/>
                  </a:lnTo>
                  <a:lnTo>
                    <a:pt x="180" y="462"/>
                  </a:lnTo>
                  <a:lnTo>
                    <a:pt x="187" y="443"/>
                  </a:lnTo>
                  <a:lnTo>
                    <a:pt x="193" y="423"/>
                  </a:lnTo>
                  <a:lnTo>
                    <a:pt x="201" y="404"/>
                  </a:lnTo>
                  <a:lnTo>
                    <a:pt x="208" y="385"/>
                  </a:lnTo>
                  <a:lnTo>
                    <a:pt x="217" y="368"/>
                  </a:lnTo>
                  <a:lnTo>
                    <a:pt x="226" y="352"/>
                  </a:lnTo>
                  <a:lnTo>
                    <a:pt x="234" y="336"/>
                  </a:lnTo>
                  <a:lnTo>
                    <a:pt x="244" y="320"/>
                  </a:lnTo>
                  <a:lnTo>
                    <a:pt x="255" y="306"/>
                  </a:lnTo>
                  <a:lnTo>
                    <a:pt x="265" y="293"/>
                  </a:lnTo>
                  <a:lnTo>
                    <a:pt x="277" y="281"/>
                  </a:lnTo>
                  <a:lnTo>
                    <a:pt x="287" y="270"/>
                  </a:lnTo>
                  <a:lnTo>
                    <a:pt x="299" y="260"/>
                  </a:lnTo>
                  <a:lnTo>
                    <a:pt x="311" y="250"/>
                  </a:lnTo>
                  <a:lnTo>
                    <a:pt x="324" y="242"/>
                  </a:lnTo>
                  <a:lnTo>
                    <a:pt x="337" y="235"/>
                  </a:lnTo>
                  <a:lnTo>
                    <a:pt x="350" y="229"/>
                  </a:lnTo>
                  <a:lnTo>
                    <a:pt x="364" y="225"/>
                  </a:lnTo>
                  <a:lnTo>
                    <a:pt x="378" y="222"/>
                  </a:lnTo>
                  <a:lnTo>
                    <a:pt x="393" y="220"/>
                  </a:lnTo>
                  <a:lnTo>
                    <a:pt x="408" y="219"/>
                  </a:lnTo>
                  <a:close/>
                  <a:moveTo>
                    <a:pt x="830" y="29"/>
                  </a:moveTo>
                  <a:lnTo>
                    <a:pt x="684" y="29"/>
                  </a:lnTo>
                  <a:lnTo>
                    <a:pt x="684" y="234"/>
                  </a:lnTo>
                  <a:lnTo>
                    <a:pt x="670" y="207"/>
                  </a:lnTo>
                  <a:lnTo>
                    <a:pt x="656" y="182"/>
                  </a:lnTo>
                  <a:lnTo>
                    <a:pt x="641" y="158"/>
                  </a:lnTo>
                  <a:lnTo>
                    <a:pt x="625" y="135"/>
                  </a:lnTo>
                  <a:lnTo>
                    <a:pt x="609" y="115"/>
                  </a:lnTo>
                  <a:lnTo>
                    <a:pt x="591" y="96"/>
                  </a:lnTo>
                  <a:lnTo>
                    <a:pt x="573" y="78"/>
                  </a:lnTo>
                  <a:lnTo>
                    <a:pt x="556" y="63"/>
                  </a:lnTo>
                  <a:lnTo>
                    <a:pt x="536" y="49"/>
                  </a:lnTo>
                  <a:lnTo>
                    <a:pt x="518" y="36"/>
                  </a:lnTo>
                  <a:lnTo>
                    <a:pt x="498" y="25"/>
                  </a:lnTo>
                  <a:lnTo>
                    <a:pt x="478" y="16"/>
                  </a:lnTo>
                  <a:lnTo>
                    <a:pt x="457" y="10"/>
                  </a:lnTo>
                  <a:lnTo>
                    <a:pt x="437" y="5"/>
                  </a:lnTo>
                  <a:lnTo>
                    <a:pt x="415" y="1"/>
                  </a:lnTo>
                  <a:lnTo>
                    <a:pt x="393" y="0"/>
                  </a:lnTo>
                  <a:lnTo>
                    <a:pt x="371" y="1"/>
                  </a:lnTo>
                  <a:lnTo>
                    <a:pt x="348" y="5"/>
                  </a:lnTo>
                  <a:lnTo>
                    <a:pt x="326" y="9"/>
                  </a:lnTo>
                  <a:lnTo>
                    <a:pt x="306" y="15"/>
                  </a:lnTo>
                  <a:lnTo>
                    <a:pt x="285" y="24"/>
                  </a:lnTo>
                  <a:lnTo>
                    <a:pt x="265" y="34"/>
                  </a:lnTo>
                  <a:lnTo>
                    <a:pt x="246" y="46"/>
                  </a:lnTo>
                  <a:lnTo>
                    <a:pt x="228" y="60"/>
                  </a:lnTo>
                  <a:lnTo>
                    <a:pt x="210" y="74"/>
                  </a:lnTo>
                  <a:lnTo>
                    <a:pt x="192" y="90"/>
                  </a:lnTo>
                  <a:lnTo>
                    <a:pt x="176" y="108"/>
                  </a:lnTo>
                  <a:lnTo>
                    <a:pt x="160" y="128"/>
                  </a:lnTo>
                  <a:lnTo>
                    <a:pt x="145" y="148"/>
                  </a:lnTo>
                  <a:lnTo>
                    <a:pt x="131" y="170"/>
                  </a:lnTo>
                  <a:lnTo>
                    <a:pt x="117" y="193"/>
                  </a:lnTo>
                  <a:lnTo>
                    <a:pt x="104" y="218"/>
                  </a:lnTo>
                  <a:lnTo>
                    <a:pt x="92" y="242"/>
                  </a:lnTo>
                  <a:lnTo>
                    <a:pt x="80" y="270"/>
                  </a:lnTo>
                  <a:lnTo>
                    <a:pt x="69" y="297"/>
                  </a:lnTo>
                  <a:lnTo>
                    <a:pt x="59" y="326"/>
                  </a:lnTo>
                  <a:lnTo>
                    <a:pt x="51" y="355"/>
                  </a:lnTo>
                  <a:lnTo>
                    <a:pt x="42" y="385"/>
                  </a:lnTo>
                  <a:lnTo>
                    <a:pt x="34" y="417"/>
                  </a:lnTo>
                  <a:lnTo>
                    <a:pt x="27" y="449"/>
                  </a:lnTo>
                  <a:lnTo>
                    <a:pt x="20" y="482"/>
                  </a:lnTo>
                  <a:lnTo>
                    <a:pt x="15" y="515"/>
                  </a:lnTo>
                  <a:lnTo>
                    <a:pt x="11" y="550"/>
                  </a:lnTo>
                  <a:lnTo>
                    <a:pt x="7" y="584"/>
                  </a:lnTo>
                  <a:lnTo>
                    <a:pt x="4" y="620"/>
                  </a:lnTo>
                  <a:lnTo>
                    <a:pt x="2" y="656"/>
                  </a:lnTo>
                  <a:lnTo>
                    <a:pt x="1" y="692"/>
                  </a:lnTo>
                  <a:lnTo>
                    <a:pt x="0" y="728"/>
                  </a:lnTo>
                  <a:lnTo>
                    <a:pt x="1" y="765"/>
                  </a:lnTo>
                  <a:lnTo>
                    <a:pt x="2" y="802"/>
                  </a:lnTo>
                  <a:lnTo>
                    <a:pt x="4" y="837"/>
                  </a:lnTo>
                  <a:lnTo>
                    <a:pt x="7" y="873"/>
                  </a:lnTo>
                  <a:lnTo>
                    <a:pt x="11" y="909"/>
                  </a:lnTo>
                  <a:lnTo>
                    <a:pt x="15" y="943"/>
                  </a:lnTo>
                  <a:lnTo>
                    <a:pt x="20" y="977"/>
                  </a:lnTo>
                  <a:lnTo>
                    <a:pt x="27" y="1010"/>
                  </a:lnTo>
                  <a:lnTo>
                    <a:pt x="34" y="1043"/>
                  </a:lnTo>
                  <a:lnTo>
                    <a:pt x="42" y="1075"/>
                  </a:lnTo>
                  <a:lnTo>
                    <a:pt x="51" y="1106"/>
                  </a:lnTo>
                  <a:lnTo>
                    <a:pt x="59" y="1136"/>
                  </a:lnTo>
                  <a:lnTo>
                    <a:pt x="69" y="1165"/>
                  </a:lnTo>
                  <a:lnTo>
                    <a:pt x="80" y="1194"/>
                  </a:lnTo>
                  <a:lnTo>
                    <a:pt x="92" y="1221"/>
                  </a:lnTo>
                  <a:lnTo>
                    <a:pt x="104" y="1247"/>
                  </a:lnTo>
                  <a:lnTo>
                    <a:pt x="117" y="1272"/>
                  </a:lnTo>
                  <a:lnTo>
                    <a:pt x="131" y="1296"/>
                  </a:lnTo>
                  <a:lnTo>
                    <a:pt x="145" y="1319"/>
                  </a:lnTo>
                  <a:lnTo>
                    <a:pt x="160" y="1339"/>
                  </a:lnTo>
                  <a:lnTo>
                    <a:pt x="176" y="1360"/>
                  </a:lnTo>
                  <a:lnTo>
                    <a:pt x="192" y="1378"/>
                  </a:lnTo>
                  <a:lnTo>
                    <a:pt x="210" y="1394"/>
                  </a:lnTo>
                  <a:lnTo>
                    <a:pt x="228" y="1411"/>
                  </a:lnTo>
                  <a:lnTo>
                    <a:pt x="246" y="1424"/>
                  </a:lnTo>
                  <a:lnTo>
                    <a:pt x="265" y="1437"/>
                  </a:lnTo>
                  <a:lnTo>
                    <a:pt x="285" y="1446"/>
                  </a:lnTo>
                  <a:lnTo>
                    <a:pt x="306" y="1455"/>
                  </a:lnTo>
                  <a:lnTo>
                    <a:pt x="326" y="1463"/>
                  </a:lnTo>
                  <a:lnTo>
                    <a:pt x="348" y="1467"/>
                  </a:lnTo>
                  <a:lnTo>
                    <a:pt x="371" y="1470"/>
                  </a:lnTo>
                  <a:lnTo>
                    <a:pt x="393" y="1471"/>
                  </a:lnTo>
                  <a:lnTo>
                    <a:pt x="415" y="1470"/>
                  </a:lnTo>
                  <a:lnTo>
                    <a:pt x="437" y="1467"/>
                  </a:lnTo>
                  <a:lnTo>
                    <a:pt x="457" y="1463"/>
                  </a:lnTo>
                  <a:lnTo>
                    <a:pt x="478" y="1455"/>
                  </a:lnTo>
                  <a:lnTo>
                    <a:pt x="498" y="1446"/>
                  </a:lnTo>
                  <a:lnTo>
                    <a:pt x="518" y="1436"/>
                  </a:lnTo>
                  <a:lnTo>
                    <a:pt x="536" y="1424"/>
                  </a:lnTo>
                  <a:lnTo>
                    <a:pt x="556" y="1410"/>
                  </a:lnTo>
                  <a:lnTo>
                    <a:pt x="573" y="1393"/>
                  </a:lnTo>
                  <a:lnTo>
                    <a:pt x="591" y="1376"/>
                  </a:lnTo>
                  <a:lnTo>
                    <a:pt x="609" y="1357"/>
                  </a:lnTo>
                  <a:lnTo>
                    <a:pt x="625" y="1336"/>
                  </a:lnTo>
                  <a:lnTo>
                    <a:pt x="641" y="1313"/>
                  </a:lnTo>
                  <a:lnTo>
                    <a:pt x="656" y="1290"/>
                  </a:lnTo>
                  <a:lnTo>
                    <a:pt x="670" y="1265"/>
                  </a:lnTo>
                  <a:lnTo>
                    <a:pt x="684" y="1238"/>
                  </a:lnTo>
                  <a:lnTo>
                    <a:pt x="684" y="1427"/>
                  </a:lnTo>
                  <a:lnTo>
                    <a:pt x="830" y="1427"/>
                  </a:lnTo>
                  <a:lnTo>
                    <a:pt x="83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9"/>
            <p:cNvSpPr>
              <a:spLocks noChangeAspect="1"/>
            </p:cNvSpPr>
            <p:nvPr/>
          </p:nvSpPr>
          <p:spPr bwMode="black">
            <a:xfrm>
              <a:off x="4151" y="1799"/>
              <a:ext cx="74" cy="272"/>
            </a:xfrm>
            <a:custGeom>
              <a:avLst/>
              <a:gdLst>
                <a:gd name="T0" fmla="*/ 0 w 670"/>
                <a:gd name="T1" fmla="*/ 0 h 2446"/>
                <a:gd name="T2" fmla="*/ 0 w 670"/>
                <a:gd name="T3" fmla="*/ 0 h 2446"/>
                <a:gd name="T4" fmla="*/ 0 w 670"/>
                <a:gd name="T5" fmla="*/ 0 h 2446"/>
                <a:gd name="T6" fmla="*/ 0 w 670"/>
                <a:gd name="T7" fmla="*/ 0 h 2446"/>
                <a:gd name="T8" fmla="*/ 0 w 670"/>
                <a:gd name="T9" fmla="*/ 0 h 2446"/>
                <a:gd name="T10" fmla="*/ 0 w 670"/>
                <a:gd name="T11" fmla="*/ 0 h 2446"/>
                <a:gd name="T12" fmla="*/ 0 w 670"/>
                <a:gd name="T13" fmla="*/ 0 h 2446"/>
                <a:gd name="T14" fmla="*/ 0 w 670"/>
                <a:gd name="T15" fmla="*/ 0 h 2446"/>
                <a:gd name="T16" fmla="*/ 0 w 670"/>
                <a:gd name="T17" fmla="*/ 0 h 2446"/>
                <a:gd name="T18" fmla="*/ 0 w 670"/>
                <a:gd name="T19" fmla="*/ 0 h 2446"/>
                <a:gd name="T20" fmla="*/ 0 w 670"/>
                <a:gd name="T21" fmla="*/ 0 h 2446"/>
                <a:gd name="T22" fmla="*/ 0 w 670"/>
                <a:gd name="T23" fmla="*/ 0 h 2446"/>
                <a:gd name="T24" fmla="*/ 0 w 670"/>
                <a:gd name="T25" fmla="*/ 0 h 2446"/>
                <a:gd name="T26" fmla="*/ 0 w 670"/>
                <a:gd name="T27" fmla="*/ 0 h 2446"/>
                <a:gd name="T28" fmla="*/ 0 w 670"/>
                <a:gd name="T29" fmla="*/ 0 h 2446"/>
                <a:gd name="T30" fmla="*/ 0 w 670"/>
                <a:gd name="T31" fmla="*/ 0 h 2446"/>
                <a:gd name="T32" fmla="*/ 0 w 670"/>
                <a:gd name="T33" fmla="*/ 0 h 2446"/>
                <a:gd name="T34" fmla="*/ 0 w 670"/>
                <a:gd name="T35" fmla="*/ 0 h 2446"/>
                <a:gd name="T36" fmla="*/ 0 w 670"/>
                <a:gd name="T37" fmla="*/ 0 h 2446"/>
                <a:gd name="T38" fmla="*/ 0 w 670"/>
                <a:gd name="T39" fmla="*/ 0 h 2446"/>
                <a:gd name="T40" fmla="*/ 0 w 670"/>
                <a:gd name="T41" fmla="*/ 0 h 2446"/>
                <a:gd name="T42" fmla="*/ 0 w 670"/>
                <a:gd name="T43" fmla="*/ 0 h 2446"/>
                <a:gd name="T44" fmla="*/ 0 w 670"/>
                <a:gd name="T45" fmla="*/ 0 h 2446"/>
                <a:gd name="T46" fmla="*/ 0 w 670"/>
                <a:gd name="T47" fmla="*/ 0 h 2446"/>
                <a:gd name="T48" fmla="*/ 0 w 670"/>
                <a:gd name="T49" fmla="*/ 0 h 2446"/>
                <a:gd name="T50" fmla="*/ 0 w 670"/>
                <a:gd name="T51" fmla="*/ 0 h 2446"/>
                <a:gd name="T52" fmla="*/ 0 w 670"/>
                <a:gd name="T53" fmla="*/ 0 h 2446"/>
                <a:gd name="T54" fmla="*/ 0 w 670"/>
                <a:gd name="T55" fmla="*/ 0 h 2446"/>
                <a:gd name="T56" fmla="*/ 0 w 670"/>
                <a:gd name="T57" fmla="*/ 0 h 2446"/>
                <a:gd name="T58" fmla="*/ 0 w 670"/>
                <a:gd name="T59" fmla="*/ 0 h 2446"/>
                <a:gd name="T60" fmla="*/ 0 w 670"/>
                <a:gd name="T61" fmla="*/ 0 h 2446"/>
                <a:gd name="T62" fmla="*/ 0 w 670"/>
                <a:gd name="T63" fmla="*/ 0 h 2446"/>
                <a:gd name="T64" fmla="*/ 0 w 670"/>
                <a:gd name="T65" fmla="*/ 0 h 2446"/>
                <a:gd name="T66" fmla="*/ 0 w 670"/>
                <a:gd name="T67" fmla="*/ 0 h 2446"/>
                <a:gd name="T68" fmla="*/ 0 w 670"/>
                <a:gd name="T69" fmla="*/ 0 h 2446"/>
                <a:gd name="T70" fmla="*/ 0 w 670"/>
                <a:gd name="T71" fmla="*/ 0 h 2446"/>
                <a:gd name="T72" fmla="*/ 0 w 670"/>
                <a:gd name="T73" fmla="*/ 0 h 2446"/>
                <a:gd name="T74" fmla="*/ 0 w 670"/>
                <a:gd name="T75" fmla="*/ 0 h 2446"/>
                <a:gd name="T76" fmla="*/ 0 w 670"/>
                <a:gd name="T77" fmla="*/ 0 h 2446"/>
                <a:gd name="T78" fmla="*/ 0 w 670"/>
                <a:gd name="T79" fmla="*/ 0 h 2446"/>
                <a:gd name="T80" fmla="*/ 0 w 670"/>
                <a:gd name="T81" fmla="*/ 0 h 2446"/>
                <a:gd name="T82" fmla="*/ 0 w 670"/>
                <a:gd name="T83" fmla="*/ 0 h 2446"/>
                <a:gd name="T84" fmla="*/ 0 w 670"/>
                <a:gd name="T85" fmla="*/ 0 h 2446"/>
                <a:gd name="T86" fmla="*/ 0 w 670"/>
                <a:gd name="T87" fmla="*/ 0 h 2446"/>
                <a:gd name="T88" fmla="*/ 0 w 670"/>
                <a:gd name="T89" fmla="*/ 0 h 2446"/>
                <a:gd name="T90" fmla="*/ 0 w 670"/>
                <a:gd name="T91" fmla="*/ 0 h 2446"/>
                <a:gd name="T92" fmla="*/ 0 w 670"/>
                <a:gd name="T93" fmla="*/ 0 h 2446"/>
                <a:gd name="T94" fmla="*/ 0 w 670"/>
                <a:gd name="T95" fmla="*/ 0 h 2446"/>
                <a:gd name="T96" fmla="*/ 0 w 670"/>
                <a:gd name="T97" fmla="*/ 0 h 2446"/>
                <a:gd name="T98" fmla="*/ 0 w 670"/>
                <a:gd name="T99" fmla="*/ 0 h 2446"/>
                <a:gd name="T100" fmla="*/ 0 w 670"/>
                <a:gd name="T101" fmla="*/ 0 h 244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70" h="2446">
                  <a:moveTo>
                    <a:pt x="146" y="0"/>
                  </a:moveTo>
                  <a:lnTo>
                    <a:pt x="146" y="1224"/>
                  </a:lnTo>
                  <a:lnTo>
                    <a:pt x="157" y="1200"/>
                  </a:lnTo>
                  <a:lnTo>
                    <a:pt x="168" y="1177"/>
                  </a:lnTo>
                  <a:lnTo>
                    <a:pt x="180" y="1157"/>
                  </a:lnTo>
                  <a:lnTo>
                    <a:pt x="193" y="1136"/>
                  </a:lnTo>
                  <a:lnTo>
                    <a:pt x="205" y="1118"/>
                  </a:lnTo>
                  <a:lnTo>
                    <a:pt x="219" y="1101"/>
                  </a:lnTo>
                  <a:lnTo>
                    <a:pt x="232" y="1086"/>
                  </a:lnTo>
                  <a:lnTo>
                    <a:pt x="246" y="1072"/>
                  </a:lnTo>
                  <a:lnTo>
                    <a:pt x="261" y="1060"/>
                  </a:lnTo>
                  <a:lnTo>
                    <a:pt x="276" y="1049"/>
                  </a:lnTo>
                  <a:lnTo>
                    <a:pt x="291" y="1041"/>
                  </a:lnTo>
                  <a:lnTo>
                    <a:pt x="307" y="1033"/>
                  </a:lnTo>
                  <a:lnTo>
                    <a:pt x="325" y="1027"/>
                  </a:lnTo>
                  <a:lnTo>
                    <a:pt x="342" y="1024"/>
                  </a:lnTo>
                  <a:lnTo>
                    <a:pt x="360" y="1020"/>
                  </a:lnTo>
                  <a:lnTo>
                    <a:pt x="379" y="1019"/>
                  </a:lnTo>
                  <a:lnTo>
                    <a:pt x="400" y="1020"/>
                  </a:lnTo>
                  <a:lnTo>
                    <a:pt x="420" y="1022"/>
                  </a:lnTo>
                  <a:lnTo>
                    <a:pt x="439" y="1027"/>
                  </a:lnTo>
                  <a:lnTo>
                    <a:pt x="458" y="1032"/>
                  </a:lnTo>
                  <a:lnTo>
                    <a:pt x="475" y="1039"/>
                  </a:lnTo>
                  <a:lnTo>
                    <a:pt x="492" y="1047"/>
                  </a:lnTo>
                  <a:lnTo>
                    <a:pt x="508" y="1057"/>
                  </a:lnTo>
                  <a:lnTo>
                    <a:pt x="523" y="1068"/>
                  </a:lnTo>
                  <a:lnTo>
                    <a:pt x="537" y="1080"/>
                  </a:lnTo>
                  <a:lnTo>
                    <a:pt x="550" y="1094"/>
                  </a:lnTo>
                  <a:lnTo>
                    <a:pt x="562" y="1108"/>
                  </a:lnTo>
                  <a:lnTo>
                    <a:pt x="574" y="1124"/>
                  </a:lnTo>
                  <a:lnTo>
                    <a:pt x="584" y="1141"/>
                  </a:lnTo>
                  <a:lnTo>
                    <a:pt x="594" y="1159"/>
                  </a:lnTo>
                  <a:lnTo>
                    <a:pt x="603" y="1178"/>
                  </a:lnTo>
                  <a:lnTo>
                    <a:pt x="611" y="1198"/>
                  </a:lnTo>
                  <a:lnTo>
                    <a:pt x="620" y="1219"/>
                  </a:lnTo>
                  <a:lnTo>
                    <a:pt x="627" y="1241"/>
                  </a:lnTo>
                  <a:lnTo>
                    <a:pt x="633" y="1264"/>
                  </a:lnTo>
                  <a:lnTo>
                    <a:pt x="640" y="1287"/>
                  </a:lnTo>
                  <a:lnTo>
                    <a:pt x="645" y="1311"/>
                  </a:lnTo>
                  <a:lnTo>
                    <a:pt x="649" y="1336"/>
                  </a:lnTo>
                  <a:lnTo>
                    <a:pt x="654" y="1362"/>
                  </a:lnTo>
                  <a:lnTo>
                    <a:pt x="657" y="1388"/>
                  </a:lnTo>
                  <a:lnTo>
                    <a:pt x="663" y="1442"/>
                  </a:lnTo>
                  <a:lnTo>
                    <a:pt x="667" y="1499"/>
                  </a:lnTo>
                  <a:lnTo>
                    <a:pt x="669" y="1557"/>
                  </a:lnTo>
                  <a:lnTo>
                    <a:pt x="670" y="1616"/>
                  </a:lnTo>
                  <a:lnTo>
                    <a:pt x="670" y="2446"/>
                  </a:lnTo>
                  <a:lnTo>
                    <a:pt x="525" y="2446"/>
                  </a:lnTo>
                  <a:lnTo>
                    <a:pt x="525" y="1661"/>
                  </a:lnTo>
                  <a:lnTo>
                    <a:pt x="524" y="1620"/>
                  </a:lnTo>
                  <a:lnTo>
                    <a:pt x="524" y="1579"/>
                  </a:lnTo>
                  <a:lnTo>
                    <a:pt x="522" y="1541"/>
                  </a:lnTo>
                  <a:lnTo>
                    <a:pt x="519" y="1503"/>
                  </a:lnTo>
                  <a:lnTo>
                    <a:pt x="516" y="1466"/>
                  </a:lnTo>
                  <a:lnTo>
                    <a:pt x="511" y="1430"/>
                  </a:lnTo>
                  <a:lnTo>
                    <a:pt x="505" y="1398"/>
                  </a:lnTo>
                  <a:lnTo>
                    <a:pt x="497" y="1367"/>
                  </a:lnTo>
                  <a:lnTo>
                    <a:pt x="492" y="1353"/>
                  </a:lnTo>
                  <a:lnTo>
                    <a:pt x="487" y="1339"/>
                  </a:lnTo>
                  <a:lnTo>
                    <a:pt x="482" y="1326"/>
                  </a:lnTo>
                  <a:lnTo>
                    <a:pt x="475" y="1314"/>
                  </a:lnTo>
                  <a:lnTo>
                    <a:pt x="469" y="1303"/>
                  </a:lnTo>
                  <a:lnTo>
                    <a:pt x="461" y="1292"/>
                  </a:lnTo>
                  <a:lnTo>
                    <a:pt x="453" y="1282"/>
                  </a:lnTo>
                  <a:lnTo>
                    <a:pt x="445" y="1273"/>
                  </a:lnTo>
                  <a:lnTo>
                    <a:pt x="435" y="1266"/>
                  </a:lnTo>
                  <a:lnTo>
                    <a:pt x="425" y="1258"/>
                  </a:lnTo>
                  <a:lnTo>
                    <a:pt x="415" y="1252"/>
                  </a:lnTo>
                  <a:lnTo>
                    <a:pt x="403" y="1247"/>
                  </a:lnTo>
                  <a:lnTo>
                    <a:pt x="391" y="1243"/>
                  </a:lnTo>
                  <a:lnTo>
                    <a:pt x="378" y="1241"/>
                  </a:lnTo>
                  <a:lnTo>
                    <a:pt x="365" y="1239"/>
                  </a:lnTo>
                  <a:lnTo>
                    <a:pt x="350" y="1238"/>
                  </a:lnTo>
                  <a:lnTo>
                    <a:pt x="332" y="1239"/>
                  </a:lnTo>
                  <a:lnTo>
                    <a:pt x="316" y="1242"/>
                  </a:lnTo>
                  <a:lnTo>
                    <a:pt x="301" y="1245"/>
                  </a:lnTo>
                  <a:lnTo>
                    <a:pt x="287" y="1252"/>
                  </a:lnTo>
                  <a:lnTo>
                    <a:pt x="273" y="1259"/>
                  </a:lnTo>
                  <a:lnTo>
                    <a:pt x="261" y="1268"/>
                  </a:lnTo>
                  <a:lnTo>
                    <a:pt x="249" y="1278"/>
                  </a:lnTo>
                  <a:lnTo>
                    <a:pt x="238" y="1290"/>
                  </a:lnTo>
                  <a:lnTo>
                    <a:pt x="227" y="1303"/>
                  </a:lnTo>
                  <a:lnTo>
                    <a:pt x="219" y="1317"/>
                  </a:lnTo>
                  <a:lnTo>
                    <a:pt x="210" y="1332"/>
                  </a:lnTo>
                  <a:lnTo>
                    <a:pt x="201" y="1348"/>
                  </a:lnTo>
                  <a:lnTo>
                    <a:pt x="195" y="1365"/>
                  </a:lnTo>
                  <a:lnTo>
                    <a:pt x="188" y="1383"/>
                  </a:lnTo>
                  <a:lnTo>
                    <a:pt x="182" y="1402"/>
                  </a:lnTo>
                  <a:lnTo>
                    <a:pt x="177" y="1422"/>
                  </a:lnTo>
                  <a:lnTo>
                    <a:pt x="172" y="1442"/>
                  </a:lnTo>
                  <a:lnTo>
                    <a:pt x="168" y="1464"/>
                  </a:lnTo>
                  <a:lnTo>
                    <a:pt x="164" y="1485"/>
                  </a:lnTo>
                  <a:lnTo>
                    <a:pt x="160" y="1507"/>
                  </a:lnTo>
                  <a:lnTo>
                    <a:pt x="155" y="1554"/>
                  </a:lnTo>
                  <a:lnTo>
                    <a:pt x="151" y="1600"/>
                  </a:lnTo>
                  <a:lnTo>
                    <a:pt x="148" y="1649"/>
                  </a:lnTo>
                  <a:lnTo>
                    <a:pt x="146" y="1696"/>
                  </a:lnTo>
                  <a:lnTo>
                    <a:pt x="146" y="1744"/>
                  </a:lnTo>
                  <a:lnTo>
                    <a:pt x="146" y="1791"/>
                  </a:lnTo>
                  <a:lnTo>
                    <a:pt x="146" y="2446"/>
                  </a:lnTo>
                  <a:lnTo>
                    <a:pt x="0" y="2446"/>
                  </a:lnTo>
                  <a:lnTo>
                    <a:pt x="0" y="0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0"/>
            <p:cNvSpPr>
              <a:spLocks noChangeAspect="1" noEditPoints="1"/>
            </p:cNvSpPr>
            <p:nvPr/>
          </p:nvSpPr>
          <p:spPr bwMode="black">
            <a:xfrm>
              <a:off x="4246" y="1912"/>
              <a:ext cx="99" cy="164"/>
            </a:xfrm>
            <a:custGeom>
              <a:avLst/>
              <a:gdLst>
                <a:gd name="T0" fmla="*/ 0 w 888"/>
                <a:gd name="T1" fmla="*/ 0 h 1471"/>
                <a:gd name="T2" fmla="*/ 0 w 888"/>
                <a:gd name="T3" fmla="*/ 0 h 1471"/>
                <a:gd name="T4" fmla="*/ 0 w 888"/>
                <a:gd name="T5" fmla="*/ 0 h 1471"/>
                <a:gd name="T6" fmla="*/ 0 w 888"/>
                <a:gd name="T7" fmla="*/ 0 h 1471"/>
                <a:gd name="T8" fmla="*/ 0 w 888"/>
                <a:gd name="T9" fmla="*/ 0 h 1471"/>
                <a:gd name="T10" fmla="*/ 0 w 888"/>
                <a:gd name="T11" fmla="*/ 0 h 1471"/>
                <a:gd name="T12" fmla="*/ 0 w 888"/>
                <a:gd name="T13" fmla="*/ 0 h 1471"/>
                <a:gd name="T14" fmla="*/ 0 w 888"/>
                <a:gd name="T15" fmla="*/ 0 h 1471"/>
                <a:gd name="T16" fmla="*/ 0 w 888"/>
                <a:gd name="T17" fmla="*/ 0 h 1471"/>
                <a:gd name="T18" fmla="*/ 0 w 888"/>
                <a:gd name="T19" fmla="*/ 0 h 1471"/>
                <a:gd name="T20" fmla="*/ 0 w 888"/>
                <a:gd name="T21" fmla="*/ 0 h 1471"/>
                <a:gd name="T22" fmla="*/ 0 w 888"/>
                <a:gd name="T23" fmla="*/ 0 h 1471"/>
                <a:gd name="T24" fmla="*/ 0 w 888"/>
                <a:gd name="T25" fmla="*/ 0 h 1471"/>
                <a:gd name="T26" fmla="*/ 0 w 888"/>
                <a:gd name="T27" fmla="*/ 0 h 1471"/>
                <a:gd name="T28" fmla="*/ 0 w 888"/>
                <a:gd name="T29" fmla="*/ 0 h 1471"/>
                <a:gd name="T30" fmla="*/ 0 w 888"/>
                <a:gd name="T31" fmla="*/ 0 h 1471"/>
                <a:gd name="T32" fmla="*/ 0 w 888"/>
                <a:gd name="T33" fmla="*/ 0 h 1471"/>
                <a:gd name="T34" fmla="*/ 0 w 888"/>
                <a:gd name="T35" fmla="*/ 0 h 1471"/>
                <a:gd name="T36" fmla="*/ 0 w 888"/>
                <a:gd name="T37" fmla="*/ 0 h 1471"/>
                <a:gd name="T38" fmla="*/ 0 w 888"/>
                <a:gd name="T39" fmla="*/ 0 h 1471"/>
                <a:gd name="T40" fmla="*/ 0 w 888"/>
                <a:gd name="T41" fmla="*/ 0 h 1471"/>
                <a:gd name="T42" fmla="*/ 0 w 888"/>
                <a:gd name="T43" fmla="*/ 0 h 1471"/>
                <a:gd name="T44" fmla="*/ 0 w 888"/>
                <a:gd name="T45" fmla="*/ 0 h 1471"/>
                <a:gd name="T46" fmla="*/ 0 w 888"/>
                <a:gd name="T47" fmla="*/ 0 h 1471"/>
                <a:gd name="T48" fmla="*/ 0 w 888"/>
                <a:gd name="T49" fmla="*/ 0 h 1471"/>
                <a:gd name="T50" fmla="*/ 0 w 888"/>
                <a:gd name="T51" fmla="*/ 0 h 1471"/>
                <a:gd name="T52" fmla="*/ 0 w 888"/>
                <a:gd name="T53" fmla="*/ 0 h 1471"/>
                <a:gd name="T54" fmla="*/ 0 w 888"/>
                <a:gd name="T55" fmla="*/ 0 h 1471"/>
                <a:gd name="T56" fmla="*/ 0 w 888"/>
                <a:gd name="T57" fmla="*/ 0 h 1471"/>
                <a:gd name="T58" fmla="*/ 0 w 888"/>
                <a:gd name="T59" fmla="*/ 0 h 1471"/>
                <a:gd name="T60" fmla="*/ 0 w 888"/>
                <a:gd name="T61" fmla="*/ 0 h 1471"/>
                <a:gd name="T62" fmla="*/ 0 w 888"/>
                <a:gd name="T63" fmla="*/ 0 h 1471"/>
                <a:gd name="T64" fmla="*/ 0 w 888"/>
                <a:gd name="T65" fmla="*/ 0 h 1471"/>
                <a:gd name="T66" fmla="*/ 0 w 888"/>
                <a:gd name="T67" fmla="*/ 0 h 1471"/>
                <a:gd name="T68" fmla="*/ 0 w 888"/>
                <a:gd name="T69" fmla="*/ 0 h 1471"/>
                <a:gd name="T70" fmla="*/ 0 w 888"/>
                <a:gd name="T71" fmla="*/ 0 h 1471"/>
                <a:gd name="T72" fmla="*/ 0 w 888"/>
                <a:gd name="T73" fmla="*/ 0 h 1471"/>
                <a:gd name="T74" fmla="*/ 0 w 888"/>
                <a:gd name="T75" fmla="*/ 0 h 1471"/>
                <a:gd name="T76" fmla="*/ 0 w 888"/>
                <a:gd name="T77" fmla="*/ 0 h 1471"/>
                <a:gd name="T78" fmla="*/ 0 w 888"/>
                <a:gd name="T79" fmla="*/ 0 h 1471"/>
                <a:gd name="T80" fmla="*/ 0 w 888"/>
                <a:gd name="T81" fmla="*/ 0 h 1471"/>
                <a:gd name="T82" fmla="*/ 0 w 888"/>
                <a:gd name="T83" fmla="*/ 0 h 1471"/>
                <a:gd name="T84" fmla="*/ 0 w 888"/>
                <a:gd name="T85" fmla="*/ 0 h 1471"/>
                <a:gd name="T86" fmla="*/ 0 w 888"/>
                <a:gd name="T87" fmla="*/ 0 h 1471"/>
                <a:gd name="T88" fmla="*/ 0 w 888"/>
                <a:gd name="T89" fmla="*/ 0 h 1471"/>
                <a:gd name="T90" fmla="*/ 0 w 888"/>
                <a:gd name="T91" fmla="*/ 0 h 1471"/>
                <a:gd name="T92" fmla="*/ 0 w 888"/>
                <a:gd name="T93" fmla="*/ 0 h 1471"/>
                <a:gd name="T94" fmla="*/ 0 w 888"/>
                <a:gd name="T95" fmla="*/ 0 h 1471"/>
                <a:gd name="T96" fmla="*/ 0 w 888"/>
                <a:gd name="T97" fmla="*/ 0 h 1471"/>
                <a:gd name="T98" fmla="*/ 0 w 888"/>
                <a:gd name="T99" fmla="*/ 0 h 1471"/>
                <a:gd name="T100" fmla="*/ 0 w 888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88" h="1471">
                  <a:moveTo>
                    <a:pt x="451" y="219"/>
                  </a:moveTo>
                  <a:lnTo>
                    <a:pt x="467" y="220"/>
                  </a:lnTo>
                  <a:lnTo>
                    <a:pt x="484" y="222"/>
                  </a:lnTo>
                  <a:lnTo>
                    <a:pt x="499" y="225"/>
                  </a:lnTo>
                  <a:lnTo>
                    <a:pt x="514" y="229"/>
                  </a:lnTo>
                  <a:lnTo>
                    <a:pt x="529" y="235"/>
                  </a:lnTo>
                  <a:lnTo>
                    <a:pt x="543" y="242"/>
                  </a:lnTo>
                  <a:lnTo>
                    <a:pt x="557" y="250"/>
                  </a:lnTo>
                  <a:lnTo>
                    <a:pt x="571" y="260"/>
                  </a:lnTo>
                  <a:lnTo>
                    <a:pt x="584" y="271"/>
                  </a:lnTo>
                  <a:lnTo>
                    <a:pt x="596" y="281"/>
                  </a:lnTo>
                  <a:lnTo>
                    <a:pt x="609" y="294"/>
                  </a:lnTo>
                  <a:lnTo>
                    <a:pt x="620" y="307"/>
                  </a:lnTo>
                  <a:lnTo>
                    <a:pt x="632" y="321"/>
                  </a:lnTo>
                  <a:lnTo>
                    <a:pt x="643" y="337"/>
                  </a:lnTo>
                  <a:lnTo>
                    <a:pt x="652" y="353"/>
                  </a:lnTo>
                  <a:lnTo>
                    <a:pt x="662" y="370"/>
                  </a:lnTo>
                  <a:lnTo>
                    <a:pt x="672" y="387"/>
                  </a:lnTo>
                  <a:lnTo>
                    <a:pt x="680" y="407"/>
                  </a:lnTo>
                  <a:lnTo>
                    <a:pt x="689" y="425"/>
                  </a:lnTo>
                  <a:lnTo>
                    <a:pt x="697" y="446"/>
                  </a:lnTo>
                  <a:lnTo>
                    <a:pt x="704" y="466"/>
                  </a:lnTo>
                  <a:lnTo>
                    <a:pt x="711" y="488"/>
                  </a:lnTo>
                  <a:lnTo>
                    <a:pt x="716" y="510"/>
                  </a:lnTo>
                  <a:lnTo>
                    <a:pt x="722" y="532"/>
                  </a:lnTo>
                  <a:lnTo>
                    <a:pt x="727" y="555"/>
                  </a:lnTo>
                  <a:lnTo>
                    <a:pt x="731" y="579"/>
                  </a:lnTo>
                  <a:lnTo>
                    <a:pt x="735" y="603"/>
                  </a:lnTo>
                  <a:lnTo>
                    <a:pt x="738" y="628"/>
                  </a:lnTo>
                  <a:lnTo>
                    <a:pt x="740" y="652"/>
                  </a:lnTo>
                  <a:lnTo>
                    <a:pt x="741" y="677"/>
                  </a:lnTo>
                  <a:lnTo>
                    <a:pt x="742" y="703"/>
                  </a:lnTo>
                  <a:lnTo>
                    <a:pt x="743" y="728"/>
                  </a:lnTo>
                  <a:lnTo>
                    <a:pt x="742" y="755"/>
                  </a:lnTo>
                  <a:lnTo>
                    <a:pt x="741" y="782"/>
                  </a:lnTo>
                  <a:lnTo>
                    <a:pt x="740" y="809"/>
                  </a:lnTo>
                  <a:lnTo>
                    <a:pt x="738" y="834"/>
                  </a:lnTo>
                  <a:lnTo>
                    <a:pt x="735" y="860"/>
                  </a:lnTo>
                  <a:lnTo>
                    <a:pt x="731" y="885"/>
                  </a:lnTo>
                  <a:lnTo>
                    <a:pt x="727" y="910"/>
                  </a:lnTo>
                  <a:lnTo>
                    <a:pt x="722" y="934"/>
                  </a:lnTo>
                  <a:lnTo>
                    <a:pt x="716" y="956"/>
                  </a:lnTo>
                  <a:lnTo>
                    <a:pt x="711" y="979"/>
                  </a:lnTo>
                  <a:lnTo>
                    <a:pt x="704" y="1001"/>
                  </a:lnTo>
                  <a:lnTo>
                    <a:pt x="697" y="1022"/>
                  </a:lnTo>
                  <a:lnTo>
                    <a:pt x="689" y="1043"/>
                  </a:lnTo>
                  <a:lnTo>
                    <a:pt x="680" y="1062"/>
                  </a:lnTo>
                  <a:lnTo>
                    <a:pt x="672" y="1082"/>
                  </a:lnTo>
                  <a:lnTo>
                    <a:pt x="662" y="1100"/>
                  </a:lnTo>
                  <a:lnTo>
                    <a:pt x="652" y="1118"/>
                  </a:lnTo>
                  <a:lnTo>
                    <a:pt x="643" y="1134"/>
                  </a:lnTo>
                  <a:lnTo>
                    <a:pt x="632" y="1149"/>
                  </a:lnTo>
                  <a:lnTo>
                    <a:pt x="620" y="1164"/>
                  </a:lnTo>
                  <a:lnTo>
                    <a:pt x="609" y="1177"/>
                  </a:lnTo>
                  <a:lnTo>
                    <a:pt x="596" y="1190"/>
                  </a:lnTo>
                  <a:lnTo>
                    <a:pt x="584" y="1201"/>
                  </a:lnTo>
                  <a:lnTo>
                    <a:pt x="571" y="1212"/>
                  </a:lnTo>
                  <a:lnTo>
                    <a:pt x="557" y="1221"/>
                  </a:lnTo>
                  <a:lnTo>
                    <a:pt x="543" y="1229"/>
                  </a:lnTo>
                  <a:lnTo>
                    <a:pt x="529" y="1237"/>
                  </a:lnTo>
                  <a:lnTo>
                    <a:pt x="514" y="1242"/>
                  </a:lnTo>
                  <a:lnTo>
                    <a:pt x="499" y="1246"/>
                  </a:lnTo>
                  <a:lnTo>
                    <a:pt x="484" y="1250"/>
                  </a:lnTo>
                  <a:lnTo>
                    <a:pt x="467" y="1252"/>
                  </a:lnTo>
                  <a:lnTo>
                    <a:pt x="451" y="1253"/>
                  </a:lnTo>
                  <a:lnTo>
                    <a:pt x="434" y="1252"/>
                  </a:lnTo>
                  <a:lnTo>
                    <a:pt x="417" y="1250"/>
                  </a:lnTo>
                  <a:lnTo>
                    <a:pt x="400" y="1246"/>
                  </a:lnTo>
                  <a:lnTo>
                    <a:pt x="384" y="1242"/>
                  </a:lnTo>
                  <a:lnTo>
                    <a:pt x="368" y="1237"/>
                  </a:lnTo>
                  <a:lnTo>
                    <a:pt x="353" y="1229"/>
                  </a:lnTo>
                  <a:lnTo>
                    <a:pt x="339" y="1221"/>
                  </a:lnTo>
                  <a:lnTo>
                    <a:pt x="324" y="1212"/>
                  </a:lnTo>
                  <a:lnTo>
                    <a:pt x="311" y="1201"/>
                  </a:lnTo>
                  <a:lnTo>
                    <a:pt x="296" y="1190"/>
                  </a:lnTo>
                  <a:lnTo>
                    <a:pt x="283" y="1177"/>
                  </a:lnTo>
                  <a:lnTo>
                    <a:pt x="272" y="1164"/>
                  </a:lnTo>
                  <a:lnTo>
                    <a:pt x="260" y="1149"/>
                  </a:lnTo>
                  <a:lnTo>
                    <a:pt x="249" y="1134"/>
                  </a:lnTo>
                  <a:lnTo>
                    <a:pt x="238" y="1118"/>
                  </a:lnTo>
                  <a:lnTo>
                    <a:pt x="227" y="1100"/>
                  </a:lnTo>
                  <a:lnTo>
                    <a:pt x="218" y="1082"/>
                  </a:lnTo>
                  <a:lnTo>
                    <a:pt x="209" y="1062"/>
                  </a:lnTo>
                  <a:lnTo>
                    <a:pt x="200" y="1043"/>
                  </a:lnTo>
                  <a:lnTo>
                    <a:pt x="193" y="1022"/>
                  </a:lnTo>
                  <a:lnTo>
                    <a:pt x="185" y="1001"/>
                  </a:lnTo>
                  <a:lnTo>
                    <a:pt x="179" y="979"/>
                  </a:lnTo>
                  <a:lnTo>
                    <a:pt x="172" y="956"/>
                  </a:lnTo>
                  <a:lnTo>
                    <a:pt x="167" y="934"/>
                  </a:lnTo>
                  <a:lnTo>
                    <a:pt x="162" y="910"/>
                  </a:lnTo>
                  <a:lnTo>
                    <a:pt x="158" y="885"/>
                  </a:lnTo>
                  <a:lnTo>
                    <a:pt x="154" y="860"/>
                  </a:lnTo>
                  <a:lnTo>
                    <a:pt x="152" y="834"/>
                  </a:lnTo>
                  <a:lnTo>
                    <a:pt x="148" y="809"/>
                  </a:lnTo>
                  <a:lnTo>
                    <a:pt x="147" y="782"/>
                  </a:lnTo>
                  <a:lnTo>
                    <a:pt x="146" y="755"/>
                  </a:lnTo>
                  <a:lnTo>
                    <a:pt x="146" y="728"/>
                  </a:lnTo>
                  <a:lnTo>
                    <a:pt x="146" y="703"/>
                  </a:lnTo>
                  <a:lnTo>
                    <a:pt x="147" y="677"/>
                  </a:lnTo>
                  <a:lnTo>
                    <a:pt x="148" y="652"/>
                  </a:lnTo>
                  <a:lnTo>
                    <a:pt x="152" y="628"/>
                  </a:lnTo>
                  <a:lnTo>
                    <a:pt x="154" y="603"/>
                  </a:lnTo>
                  <a:lnTo>
                    <a:pt x="158" y="579"/>
                  </a:lnTo>
                  <a:lnTo>
                    <a:pt x="162" y="555"/>
                  </a:lnTo>
                  <a:lnTo>
                    <a:pt x="167" y="532"/>
                  </a:lnTo>
                  <a:lnTo>
                    <a:pt x="172" y="510"/>
                  </a:lnTo>
                  <a:lnTo>
                    <a:pt x="179" y="488"/>
                  </a:lnTo>
                  <a:lnTo>
                    <a:pt x="185" y="466"/>
                  </a:lnTo>
                  <a:lnTo>
                    <a:pt x="193" y="446"/>
                  </a:lnTo>
                  <a:lnTo>
                    <a:pt x="200" y="425"/>
                  </a:lnTo>
                  <a:lnTo>
                    <a:pt x="209" y="407"/>
                  </a:lnTo>
                  <a:lnTo>
                    <a:pt x="218" y="387"/>
                  </a:lnTo>
                  <a:lnTo>
                    <a:pt x="227" y="370"/>
                  </a:lnTo>
                  <a:lnTo>
                    <a:pt x="238" y="353"/>
                  </a:lnTo>
                  <a:lnTo>
                    <a:pt x="249" y="337"/>
                  </a:lnTo>
                  <a:lnTo>
                    <a:pt x="260" y="321"/>
                  </a:lnTo>
                  <a:lnTo>
                    <a:pt x="272" y="307"/>
                  </a:lnTo>
                  <a:lnTo>
                    <a:pt x="283" y="294"/>
                  </a:lnTo>
                  <a:lnTo>
                    <a:pt x="296" y="281"/>
                  </a:lnTo>
                  <a:lnTo>
                    <a:pt x="311" y="271"/>
                  </a:lnTo>
                  <a:lnTo>
                    <a:pt x="324" y="260"/>
                  </a:lnTo>
                  <a:lnTo>
                    <a:pt x="339" y="250"/>
                  </a:lnTo>
                  <a:lnTo>
                    <a:pt x="353" y="242"/>
                  </a:lnTo>
                  <a:lnTo>
                    <a:pt x="368" y="235"/>
                  </a:lnTo>
                  <a:lnTo>
                    <a:pt x="384" y="229"/>
                  </a:lnTo>
                  <a:lnTo>
                    <a:pt x="400" y="225"/>
                  </a:lnTo>
                  <a:lnTo>
                    <a:pt x="417" y="222"/>
                  </a:lnTo>
                  <a:lnTo>
                    <a:pt x="434" y="220"/>
                  </a:lnTo>
                  <a:lnTo>
                    <a:pt x="451" y="219"/>
                  </a:lnTo>
                  <a:close/>
                  <a:moveTo>
                    <a:pt x="451" y="1471"/>
                  </a:moveTo>
                  <a:lnTo>
                    <a:pt x="473" y="1470"/>
                  </a:lnTo>
                  <a:lnTo>
                    <a:pt x="494" y="1467"/>
                  </a:lnTo>
                  <a:lnTo>
                    <a:pt x="516" y="1463"/>
                  </a:lnTo>
                  <a:lnTo>
                    <a:pt x="537" y="1456"/>
                  </a:lnTo>
                  <a:lnTo>
                    <a:pt x="558" y="1449"/>
                  </a:lnTo>
                  <a:lnTo>
                    <a:pt x="579" y="1439"/>
                  </a:lnTo>
                  <a:lnTo>
                    <a:pt x="598" y="1427"/>
                  </a:lnTo>
                  <a:lnTo>
                    <a:pt x="618" y="1414"/>
                  </a:lnTo>
                  <a:lnTo>
                    <a:pt x="637" y="1400"/>
                  </a:lnTo>
                  <a:lnTo>
                    <a:pt x="656" y="1384"/>
                  </a:lnTo>
                  <a:lnTo>
                    <a:pt x="674" y="1366"/>
                  </a:lnTo>
                  <a:lnTo>
                    <a:pt x="692" y="1348"/>
                  </a:lnTo>
                  <a:lnTo>
                    <a:pt x="710" y="1327"/>
                  </a:lnTo>
                  <a:lnTo>
                    <a:pt x="726" y="1306"/>
                  </a:lnTo>
                  <a:lnTo>
                    <a:pt x="742" y="1282"/>
                  </a:lnTo>
                  <a:lnTo>
                    <a:pt x="757" y="1258"/>
                  </a:lnTo>
                  <a:lnTo>
                    <a:pt x="772" y="1232"/>
                  </a:lnTo>
                  <a:lnTo>
                    <a:pt x="785" y="1206"/>
                  </a:lnTo>
                  <a:lnTo>
                    <a:pt x="799" y="1178"/>
                  </a:lnTo>
                  <a:lnTo>
                    <a:pt x="811" y="1149"/>
                  </a:lnTo>
                  <a:lnTo>
                    <a:pt x="823" y="1119"/>
                  </a:lnTo>
                  <a:lnTo>
                    <a:pt x="834" y="1088"/>
                  </a:lnTo>
                  <a:lnTo>
                    <a:pt x="844" y="1056"/>
                  </a:lnTo>
                  <a:lnTo>
                    <a:pt x="852" y="1022"/>
                  </a:lnTo>
                  <a:lnTo>
                    <a:pt x="861" y="989"/>
                  </a:lnTo>
                  <a:lnTo>
                    <a:pt x="868" y="954"/>
                  </a:lnTo>
                  <a:lnTo>
                    <a:pt x="874" y="919"/>
                  </a:lnTo>
                  <a:lnTo>
                    <a:pt x="880" y="882"/>
                  </a:lnTo>
                  <a:lnTo>
                    <a:pt x="883" y="845"/>
                  </a:lnTo>
                  <a:lnTo>
                    <a:pt x="886" y="806"/>
                  </a:lnTo>
                  <a:lnTo>
                    <a:pt x="888" y="768"/>
                  </a:lnTo>
                  <a:lnTo>
                    <a:pt x="888" y="728"/>
                  </a:lnTo>
                  <a:lnTo>
                    <a:pt x="888" y="690"/>
                  </a:lnTo>
                  <a:lnTo>
                    <a:pt x="886" y="654"/>
                  </a:lnTo>
                  <a:lnTo>
                    <a:pt x="883" y="617"/>
                  </a:lnTo>
                  <a:lnTo>
                    <a:pt x="880" y="580"/>
                  </a:lnTo>
                  <a:lnTo>
                    <a:pt x="874" y="544"/>
                  </a:lnTo>
                  <a:lnTo>
                    <a:pt x="868" y="510"/>
                  </a:lnTo>
                  <a:lnTo>
                    <a:pt x="861" y="476"/>
                  </a:lnTo>
                  <a:lnTo>
                    <a:pt x="852" y="443"/>
                  </a:lnTo>
                  <a:lnTo>
                    <a:pt x="844" y="410"/>
                  </a:lnTo>
                  <a:lnTo>
                    <a:pt x="834" y="379"/>
                  </a:lnTo>
                  <a:lnTo>
                    <a:pt x="823" y="348"/>
                  </a:lnTo>
                  <a:lnTo>
                    <a:pt x="811" y="319"/>
                  </a:lnTo>
                  <a:lnTo>
                    <a:pt x="799" y="291"/>
                  </a:lnTo>
                  <a:lnTo>
                    <a:pt x="785" y="263"/>
                  </a:lnTo>
                  <a:lnTo>
                    <a:pt x="772" y="237"/>
                  </a:lnTo>
                  <a:lnTo>
                    <a:pt x="757" y="212"/>
                  </a:lnTo>
                  <a:lnTo>
                    <a:pt x="742" y="187"/>
                  </a:lnTo>
                  <a:lnTo>
                    <a:pt x="726" y="165"/>
                  </a:lnTo>
                  <a:lnTo>
                    <a:pt x="710" y="144"/>
                  </a:lnTo>
                  <a:lnTo>
                    <a:pt x="692" y="123"/>
                  </a:lnTo>
                  <a:lnTo>
                    <a:pt x="674" y="105"/>
                  </a:lnTo>
                  <a:lnTo>
                    <a:pt x="656" y="88"/>
                  </a:lnTo>
                  <a:lnTo>
                    <a:pt x="637" y="72"/>
                  </a:lnTo>
                  <a:lnTo>
                    <a:pt x="618" y="58"/>
                  </a:lnTo>
                  <a:lnTo>
                    <a:pt x="598" y="45"/>
                  </a:lnTo>
                  <a:lnTo>
                    <a:pt x="579" y="33"/>
                  </a:lnTo>
                  <a:lnTo>
                    <a:pt x="558" y="23"/>
                  </a:lnTo>
                  <a:lnTo>
                    <a:pt x="537" y="15"/>
                  </a:lnTo>
                  <a:lnTo>
                    <a:pt x="516" y="9"/>
                  </a:lnTo>
                  <a:lnTo>
                    <a:pt x="494" y="5"/>
                  </a:lnTo>
                  <a:lnTo>
                    <a:pt x="473" y="1"/>
                  </a:lnTo>
                  <a:lnTo>
                    <a:pt x="451" y="0"/>
                  </a:lnTo>
                  <a:lnTo>
                    <a:pt x="428" y="1"/>
                  </a:lnTo>
                  <a:lnTo>
                    <a:pt x="406" y="5"/>
                  </a:lnTo>
                  <a:lnTo>
                    <a:pt x="383" y="9"/>
                  </a:lnTo>
                  <a:lnTo>
                    <a:pt x="361" y="15"/>
                  </a:lnTo>
                  <a:lnTo>
                    <a:pt x="340" y="23"/>
                  </a:lnTo>
                  <a:lnTo>
                    <a:pt x="318" y="33"/>
                  </a:lnTo>
                  <a:lnTo>
                    <a:pt x="298" y="45"/>
                  </a:lnTo>
                  <a:lnTo>
                    <a:pt x="277" y="58"/>
                  </a:lnTo>
                  <a:lnTo>
                    <a:pt x="256" y="72"/>
                  </a:lnTo>
                  <a:lnTo>
                    <a:pt x="237" y="88"/>
                  </a:lnTo>
                  <a:lnTo>
                    <a:pt x="219" y="105"/>
                  </a:lnTo>
                  <a:lnTo>
                    <a:pt x="200" y="123"/>
                  </a:lnTo>
                  <a:lnTo>
                    <a:pt x="182" y="144"/>
                  </a:lnTo>
                  <a:lnTo>
                    <a:pt x="166" y="165"/>
                  </a:lnTo>
                  <a:lnTo>
                    <a:pt x="148" y="187"/>
                  </a:lnTo>
                  <a:lnTo>
                    <a:pt x="133" y="212"/>
                  </a:lnTo>
                  <a:lnTo>
                    <a:pt x="118" y="237"/>
                  </a:lnTo>
                  <a:lnTo>
                    <a:pt x="104" y="263"/>
                  </a:lnTo>
                  <a:lnTo>
                    <a:pt x="90" y="291"/>
                  </a:lnTo>
                  <a:lnTo>
                    <a:pt x="78" y="319"/>
                  </a:lnTo>
                  <a:lnTo>
                    <a:pt x="66" y="348"/>
                  </a:lnTo>
                  <a:lnTo>
                    <a:pt x="55" y="379"/>
                  </a:lnTo>
                  <a:lnTo>
                    <a:pt x="46" y="410"/>
                  </a:lnTo>
                  <a:lnTo>
                    <a:pt x="36" y="443"/>
                  </a:lnTo>
                  <a:lnTo>
                    <a:pt x="28" y="476"/>
                  </a:lnTo>
                  <a:lnTo>
                    <a:pt x="21" y="510"/>
                  </a:lnTo>
                  <a:lnTo>
                    <a:pt x="14" y="544"/>
                  </a:lnTo>
                  <a:lnTo>
                    <a:pt x="10" y="580"/>
                  </a:lnTo>
                  <a:lnTo>
                    <a:pt x="6" y="617"/>
                  </a:lnTo>
                  <a:lnTo>
                    <a:pt x="2" y="654"/>
                  </a:lnTo>
                  <a:lnTo>
                    <a:pt x="1" y="690"/>
                  </a:lnTo>
                  <a:lnTo>
                    <a:pt x="0" y="728"/>
                  </a:lnTo>
                  <a:lnTo>
                    <a:pt x="1" y="768"/>
                  </a:lnTo>
                  <a:lnTo>
                    <a:pt x="2" y="806"/>
                  </a:lnTo>
                  <a:lnTo>
                    <a:pt x="6" y="845"/>
                  </a:lnTo>
                  <a:lnTo>
                    <a:pt x="10" y="882"/>
                  </a:lnTo>
                  <a:lnTo>
                    <a:pt x="14" y="919"/>
                  </a:lnTo>
                  <a:lnTo>
                    <a:pt x="21" y="954"/>
                  </a:lnTo>
                  <a:lnTo>
                    <a:pt x="28" y="989"/>
                  </a:lnTo>
                  <a:lnTo>
                    <a:pt x="36" y="1022"/>
                  </a:lnTo>
                  <a:lnTo>
                    <a:pt x="46" y="1056"/>
                  </a:lnTo>
                  <a:lnTo>
                    <a:pt x="55" y="1088"/>
                  </a:lnTo>
                  <a:lnTo>
                    <a:pt x="66" y="1119"/>
                  </a:lnTo>
                  <a:lnTo>
                    <a:pt x="78" y="1149"/>
                  </a:lnTo>
                  <a:lnTo>
                    <a:pt x="90" y="1178"/>
                  </a:lnTo>
                  <a:lnTo>
                    <a:pt x="104" y="1206"/>
                  </a:lnTo>
                  <a:lnTo>
                    <a:pt x="118" y="1232"/>
                  </a:lnTo>
                  <a:lnTo>
                    <a:pt x="133" y="1258"/>
                  </a:lnTo>
                  <a:lnTo>
                    <a:pt x="148" y="1282"/>
                  </a:lnTo>
                  <a:lnTo>
                    <a:pt x="166" y="1306"/>
                  </a:lnTo>
                  <a:lnTo>
                    <a:pt x="182" y="1327"/>
                  </a:lnTo>
                  <a:lnTo>
                    <a:pt x="200" y="1348"/>
                  </a:lnTo>
                  <a:lnTo>
                    <a:pt x="219" y="1366"/>
                  </a:lnTo>
                  <a:lnTo>
                    <a:pt x="237" y="1384"/>
                  </a:lnTo>
                  <a:lnTo>
                    <a:pt x="256" y="1400"/>
                  </a:lnTo>
                  <a:lnTo>
                    <a:pt x="277" y="1414"/>
                  </a:lnTo>
                  <a:lnTo>
                    <a:pt x="298" y="1427"/>
                  </a:lnTo>
                  <a:lnTo>
                    <a:pt x="318" y="1439"/>
                  </a:lnTo>
                  <a:lnTo>
                    <a:pt x="340" y="1449"/>
                  </a:lnTo>
                  <a:lnTo>
                    <a:pt x="361" y="1456"/>
                  </a:lnTo>
                  <a:lnTo>
                    <a:pt x="383" y="1463"/>
                  </a:lnTo>
                  <a:lnTo>
                    <a:pt x="406" y="1467"/>
                  </a:lnTo>
                  <a:lnTo>
                    <a:pt x="428" y="1470"/>
                  </a:lnTo>
                  <a:lnTo>
                    <a:pt x="451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"/>
            <p:cNvSpPr>
              <a:spLocks noChangeAspect="1"/>
            </p:cNvSpPr>
            <p:nvPr/>
          </p:nvSpPr>
          <p:spPr bwMode="black">
            <a:xfrm>
              <a:off x="4427" y="1812"/>
              <a:ext cx="133" cy="270"/>
            </a:xfrm>
            <a:custGeom>
              <a:avLst/>
              <a:gdLst>
                <a:gd name="T0" fmla="*/ 0 w 1193"/>
                <a:gd name="T1" fmla="*/ 0 h 2432"/>
                <a:gd name="T2" fmla="*/ 0 w 1193"/>
                <a:gd name="T3" fmla="*/ 0 h 2432"/>
                <a:gd name="T4" fmla="*/ 0 w 1193"/>
                <a:gd name="T5" fmla="*/ 0 h 2432"/>
                <a:gd name="T6" fmla="*/ 0 w 1193"/>
                <a:gd name="T7" fmla="*/ 0 h 2432"/>
                <a:gd name="T8" fmla="*/ 0 w 1193"/>
                <a:gd name="T9" fmla="*/ 0 h 2432"/>
                <a:gd name="T10" fmla="*/ 0 w 1193"/>
                <a:gd name="T11" fmla="*/ 0 h 2432"/>
                <a:gd name="T12" fmla="*/ 0 w 1193"/>
                <a:gd name="T13" fmla="*/ 0 h 2432"/>
                <a:gd name="T14" fmla="*/ 0 w 1193"/>
                <a:gd name="T15" fmla="*/ 0 h 2432"/>
                <a:gd name="T16" fmla="*/ 0 w 1193"/>
                <a:gd name="T17" fmla="*/ 0 h 24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93" h="2432">
                  <a:moveTo>
                    <a:pt x="0" y="0"/>
                  </a:moveTo>
                  <a:lnTo>
                    <a:pt x="1048" y="1819"/>
                  </a:lnTo>
                  <a:lnTo>
                    <a:pt x="1048" y="102"/>
                  </a:lnTo>
                  <a:lnTo>
                    <a:pt x="1193" y="102"/>
                  </a:lnTo>
                  <a:lnTo>
                    <a:pt x="1193" y="2432"/>
                  </a:lnTo>
                  <a:lnTo>
                    <a:pt x="160" y="611"/>
                  </a:lnTo>
                  <a:lnTo>
                    <a:pt x="160" y="2329"/>
                  </a:lnTo>
                  <a:lnTo>
                    <a:pt x="0" y="23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/>
            <p:cNvSpPr>
              <a:spLocks noChangeAspect="1" noEditPoints="1"/>
            </p:cNvSpPr>
            <p:nvPr/>
          </p:nvSpPr>
          <p:spPr bwMode="black">
            <a:xfrm>
              <a:off x="4580" y="1912"/>
              <a:ext cx="92" cy="164"/>
            </a:xfrm>
            <a:custGeom>
              <a:avLst/>
              <a:gdLst>
                <a:gd name="T0" fmla="*/ 0 w 829"/>
                <a:gd name="T1" fmla="*/ 0 h 1471"/>
                <a:gd name="T2" fmla="*/ 0 w 829"/>
                <a:gd name="T3" fmla="*/ 0 h 1471"/>
                <a:gd name="T4" fmla="*/ 0 w 829"/>
                <a:gd name="T5" fmla="*/ 0 h 1471"/>
                <a:gd name="T6" fmla="*/ 0 w 829"/>
                <a:gd name="T7" fmla="*/ 0 h 1471"/>
                <a:gd name="T8" fmla="*/ 0 w 829"/>
                <a:gd name="T9" fmla="*/ 0 h 1471"/>
                <a:gd name="T10" fmla="*/ 0 w 829"/>
                <a:gd name="T11" fmla="*/ 0 h 1471"/>
                <a:gd name="T12" fmla="*/ 0 w 829"/>
                <a:gd name="T13" fmla="*/ 0 h 1471"/>
                <a:gd name="T14" fmla="*/ 0 w 829"/>
                <a:gd name="T15" fmla="*/ 0 h 1471"/>
                <a:gd name="T16" fmla="*/ 0 w 829"/>
                <a:gd name="T17" fmla="*/ 0 h 1471"/>
                <a:gd name="T18" fmla="*/ 0 w 829"/>
                <a:gd name="T19" fmla="*/ 0 h 1471"/>
                <a:gd name="T20" fmla="*/ 0 w 829"/>
                <a:gd name="T21" fmla="*/ 0 h 1471"/>
                <a:gd name="T22" fmla="*/ 0 w 829"/>
                <a:gd name="T23" fmla="*/ 0 h 1471"/>
                <a:gd name="T24" fmla="*/ 0 w 829"/>
                <a:gd name="T25" fmla="*/ 0 h 1471"/>
                <a:gd name="T26" fmla="*/ 0 w 829"/>
                <a:gd name="T27" fmla="*/ 0 h 1471"/>
                <a:gd name="T28" fmla="*/ 0 w 829"/>
                <a:gd name="T29" fmla="*/ 0 h 1471"/>
                <a:gd name="T30" fmla="*/ 0 w 829"/>
                <a:gd name="T31" fmla="*/ 0 h 1471"/>
                <a:gd name="T32" fmla="*/ 0 w 829"/>
                <a:gd name="T33" fmla="*/ 0 h 1471"/>
                <a:gd name="T34" fmla="*/ 0 w 829"/>
                <a:gd name="T35" fmla="*/ 0 h 1471"/>
                <a:gd name="T36" fmla="*/ 0 w 829"/>
                <a:gd name="T37" fmla="*/ 0 h 1471"/>
                <a:gd name="T38" fmla="*/ 0 w 829"/>
                <a:gd name="T39" fmla="*/ 0 h 1471"/>
                <a:gd name="T40" fmla="*/ 0 w 829"/>
                <a:gd name="T41" fmla="*/ 0 h 1471"/>
                <a:gd name="T42" fmla="*/ 0 w 829"/>
                <a:gd name="T43" fmla="*/ 0 h 1471"/>
                <a:gd name="T44" fmla="*/ 0 w 829"/>
                <a:gd name="T45" fmla="*/ 0 h 1471"/>
                <a:gd name="T46" fmla="*/ 0 w 829"/>
                <a:gd name="T47" fmla="*/ 0 h 1471"/>
                <a:gd name="T48" fmla="*/ 0 w 829"/>
                <a:gd name="T49" fmla="*/ 0 h 1471"/>
                <a:gd name="T50" fmla="*/ 0 w 829"/>
                <a:gd name="T51" fmla="*/ 0 h 1471"/>
                <a:gd name="T52" fmla="*/ 0 w 829"/>
                <a:gd name="T53" fmla="*/ 0 h 1471"/>
                <a:gd name="T54" fmla="*/ 0 w 829"/>
                <a:gd name="T55" fmla="*/ 0 h 1471"/>
                <a:gd name="T56" fmla="*/ 0 w 829"/>
                <a:gd name="T57" fmla="*/ 0 h 1471"/>
                <a:gd name="T58" fmla="*/ 0 w 829"/>
                <a:gd name="T59" fmla="*/ 0 h 1471"/>
                <a:gd name="T60" fmla="*/ 0 w 829"/>
                <a:gd name="T61" fmla="*/ 0 h 1471"/>
                <a:gd name="T62" fmla="*/ 0 w 829"/>
                <a:gd name="T63" fmla="*/ 0 h 1471"/>
                <a:gd name="T64" fmla="*/ 0 w 829"/>
                <a:gd name="T65" fmla="*/ 0 h 1471"/>
                <a:gd name="T66" fmla="*/ 0 w 829"/>
                <a:gd name="T67" fmla="*/ 0 h 1471"/>
                <a:gd name="T68" fmla="*/ 0 w 829"/>
                <a:gd name="T69" fmla="*/ 0 h 1471"/>
                <a:gd name="T70" fmla="*/ 0 w 829"/>
                <a:gd name="T71" fmla="*/ 0 h 1471"/>
                <a:gd name="T72" fmla="*/ 0 w 829"/>
                <a:gd name="T73" fmla="*/ 0 h 1471"/>
                <a:gd name="T74" fmla="*/ 0 w 829"/>
                <a:gd name="T75" fmla="*/ 0 h 1471"/>
                <a:gd name="T76" fmla="*/ 0 w 829"/>
                <a:gd name="T77" fmla="*/ 0 h 1471"/>
                <a:gd name="T78" fmla="*/ 0 w 829"/>
                <a:gd name="T79" fmla="*/ 0 h 1471"/>
                <a:gd name="T80" fmla="*/ 0 w 829"/>
                <a:gd name="T81" fmla="*/ 0 h 1471"/>
                <a:gd name="T82" fmla="*/ 0 w 829"/>
                <a:gd name="T83" fmla="*/ 0 h 1471"/>
                <a:gd name="T84" fmla="*/ 0 w 829"/>
                <a:gd name="T85" fmla="*/ 0 h 1471"/>
                <a:gd name="T86" fmla="*/ 0 w 829"/>
                <a:gd name="T87" fmla="*/ 0 h 1471"/>
                <a:gd name="T88" fmla="*/ 0 w 829"/>
                <a:gd name="T89" fmla="*/ 0 h 1471"/>
                <a:gd name="T90" fmla="*/ 0 w 829"/>
                <a:gd name="T91" fmla="*/ 0 h 1471"/>
                <a:gd name="T92" fmla="*/ 0 w 829"/>
                <a:gd name="T93" fmla="*/ 0 h 1471"/>
                <a:gd name="T94" fmla="*/ 0 w 829"/>
                <a:gd name="T95" fmla="*/ 0 h 1471"/>
                <a:gd name="T96" fmla="*/ 0 w 829"/>
                <a:gd name="T97" fmla="*/ 0 h 1471"/>
                <a:gd name="T98" fmla="*/ 0 w 829"/>
                <a:gd name="T99" fmla="*/ 0 h 1471"/>
                <a:gd name="T100" fmla="*/ 0 w 829"/>
                <a:gd name="T101" fmla="*/ 0 h 1471"/>
                <a:gd name="T102" fmla="*/ 0 w 829"/>
                <a:gd name="T103" fmla="*/ 0 h 1471"/>
                <a:gd name="T104" fmla="*/ 0 w 829"/>
                <a:gd name="T105" fmla="*/ 0 h 1471"/>
                <a:gd name="T106" fmla="*/ 0 w 829"/>
                <a:gd name="T107" fmla="*/ 0 h 1471"/>
                <a:gd name="T108" fmla="*/ 0 w 829"/>
                <a:gd name="T109" fmla="*/ 0 h 1471"/>
                <a:gd name="T110" fmla="*/ 0 w 829"/>
                <a:gd name="T111" fmla="*/ 0 h 1471"/>
                <a:gd name="T112" fmla="*/ 0 w 829"/>
                <a:gd name="T113" fmla="*/ 0 h 1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29" h="1471">
                  <a:moveTo>
                    <a:pt x="421" y="219"/>
                  </a:moveTo>
                  <a:lnTo>
                    <a:pt x="438" y="220"/>
                  </a:lnTo>
                  <a:lnTo>
                    <a:pt x="454" y="222"/>
                  </a:lnTo>
                  <a:lnTo>
                    <a:pt x="469" y="225"/>
                  </a:lnTo>
                  <a:lnTo>
                    <a:pt x="483" y="229"/>
                  </a:lnTo>
                  <a:lnTo>
                    <a:pt x="498" y="235"/>
                  </a:lnTo>
                  <a:lnTo>
                    <a:pt x="512" y="241"/>
                  </a:lnTo>
                  <a:lnTo>
                    <a:pt x="525" y="249"/>
                  </a:lnTo>
                  <a:lnTo>
                    <a:pt x="538" y="258"/>
                  </a:lnTo>
                  <a:lnTo>
                    <a:pt x="551" y="267"/>
                  </a:lnTo>
                  <a:lnTo>
                    <a:pt x="563" y="278"/>
                  </a:lnTo>
                  <a:lnTo>
                    <a:pt x="575" y="290"/>
                  </a:lnTo>
                  <a:lnTo>
                    <a:pt x="586" y="303"/>
                  </a:lnTo>
                  <a:lnTo>
                    <a:pt x="597" y="316"/>
                  </a:lnTo>
                  <a:lnTo>
                    <a:pt x="606" y="331"/>
                  </a:lnTo>
                  <a:lnTo>
                    <a:pt x="616" y="346"/>
                  </a:lnTo>
                  <a:lnTo>
                    <a:pt x="626" y="363"/>
                  </a:lnTo>
                  <a:lnTo>
                    <a:pt x="633" y="380"/>
                  </a:lnTo>
                  <a:lnTo>
                    <a:pt x="642" y="398"/>
                  </a:lnTo>
                  <a:lnTo>
                    <a:pt x="650" y="417"/>
                  </a:lnTo>
                  <a:lnTo>
                    <a:pt x="657" y="436"/>
                  </a:lnTo>
                  <a:lnTo>
                    <a:pt x="664" y="456"/>
                  </a:lnTo>
                  <a:lnTo>
                    <a:pt x="669" y="477"/>
                  </a:lnTo>
                  <a:lnTo>
                    <a:pt x="675" y="498"/>
                  </a:lnTo>
                  <a:lnTo>
                    <a:pt x="680" y="520"/>
                  </a:lnTo>
                  <a:lnTo>
                    <a:pt x="684" y="542"/>
                  </a:lnTo>
                  <a:lnTo>
                    <a:pt x="688" y="566"/>
                  </a:lnTo>
                  <a:lnTo>
                    <a:pt x="691" y="590"/>
                  </a:lnTo>
                  <a:lnTo>
                    <a:pt x="693" y="613"/>
                  </a:lnTo>
                  <a:lnTo>
                    <a:pt x="695" y="638"/>
                  </a:lnTo>
                  <a:lnTo>
                    <a:pt x="697" y="663"/>
                  </a:lnTo>
                  <a:lnTo>
                    <a:pt x="698" y="688"/>
                  </a:lnTo>
                  <a:lnTo>
                    <a:pt x="698" y="714"/>
                  </a:lnTo>
                  <a:lnTo>
                    <a:pt x="697" y="768"/>
                  </a:lnTo>
                  <a:lnTo>
                    <a:pt x="694" y="821"/>
                  </a:lnTo>
                  <a:lnTo>
                    <a:pt x="692" y="846"/>
                  </a:lnTo>
                  <a:lnTo>
                    <a:pt x="689" y="872"/>
                  </a:lnTo>
                  <a:lnTo>
                    <a:pt x="685" y="897"/>
                  </a:lnTo>
                  <a:lnTo>
                    <a:pt x="681" y="921"/>
                  </a:lnTo>
                  <a:lnTo>
                    <a:pt x="677" y="944"/>
                  </a:lnTo>
                  <a:lnTo>
                    <a:pt x="672" y="968"/>
                  </a:lnTo>
                  <a:lnTo>
                    <a:pt x="667" y="991"/>
                  </a:lnTo>
                  <a:lnTo>
                    <a:pt x="661" y="1013"/>
                  </a:lnTo>
                  <a:lnTo>
                    <a:pt x="654" y="1033"/>
                  </a:lnTo>
                  <a:lnTo>
                    <a:pt x="646" y="1054"/>
                  </a:lnTo>
                  <a:lnTo>
                    <a:pt x="639" y="1073"/>
                  </a:lnTo>
                  <a:lnTo>
                    <a:pt x="631" y="1093"/>
                  </a:lnTo>
                  <a:lnTo>
                    <a:pt x="622" y="1111"/>
                  </a:lnTo>
                  <a:lnTo>
                    <a:pt x="613" y="1127"/>
                  </a:lnTo>
                  <a:lnTo>
                    <a:pt x="603" y="1144"/>
                  </a:lnTo>
                  <a:lnTo>
                    <a:pt x="592" y="1159"/>
                  </a:lnTo>
                  <a:lnTo>
                    <a:pt x="582" y="1174"/>
                  </a:lnTo>
                  <a:lnTo>
                    <a:pt x="570" y="1187"/>
                  </a:lnTo>
                  <a:lnTo>
                    <a:pt x="558" y="1199"/>
                  </a:lnTo>
                  <a:lnTo>
                    <a:pt x="545" y="1209"/>
                  </a:lnTo>
                  <a:lnTo>
                    <a:pt x="532" y="1219"/>
                  </a:lnTo>
                  <a:lnTo>
                    <a:pt x="518" y="1228"/>
                  </a:lnTo>
                  <a:lnTo>
                    <a:pt x="503" y="1235"/>
                  </a:lnTo>
                  <a:lnTo>
                    <a:pt x="487" y="1242"/>
                  </a:lnTo>
                  <a:lnTo>
                    <a:pt x="472" y="1246"/>
                  </a:lnTo>
                  <a:lnTo>
                    <a:pt x="456" y="1250"/>
                  </a:lnTo>
                  <a:lnTo>
                    <a:pt x="439" y="1252"/>
                  </a:lnTo>
                  <a:lnTo>
                    <a:pt x="421" y="1253"/>
                  </a:lnTo>
                  <a:lnTo>
                    <a:pt x="405" y="1252"/>
                  </a:lnTo>
                  <a:lnTo>
                    <a:pt x="390" y="1250"/>
                  </a:lnTo>
                  <a:lnTo>
                    <a:pt x="374" y="1246"/>
                  </a:lnTo>
                  <a:lnTo>
                    <a:pt x="360" y="1241"/>
                  </a:lnTo>
                  <a:lnTo>
                    <a:pt x="345" y="1234"/>
                  </a:lnTo>
                  <a:lnTo>
                    <a:pt x="332" y="1227"/>
                  </a:lnTo>
                  <a:lnTo>
                    <a:pt x="318" y="1218"/>
                  </a:lnTo>
                  <a:lnTo>
                    <a:pt x="305" y="1207"/>
                  </a:lnTo>
                  <a:lnTo>
                    <a:pt x="292" y="1197"/>
                  </a:lnTo>
                  <a:lnTo>
                    <a:pt x="280" y="1184"/>
                  </a:lnTo>
                  <a:lnTo>
                    <a:pt x="269" y="1169"/>
                  </a:lnTo>
                  <a:lnTo>
                    <a:pt x="257" y="1155"/>
                  </a:lnTo>
                  <a:lnTo>
                    <a:pt x="246" y="1139"/>
                  </a:lnTo>
                  <a:lnTo>
                    <a:pt x="237" y="1123"/>
                  </a:lnTo>
                  <a:lnTo>
                    <a:pt x="227" y="1106"/>
                  </a:lnTo>
                  <a:lnTo>
                    <a:pt x="218" y="1087"/>
                  </a:lnTo>
                  <a:lnTo>
                    <a:pt x="209" y="1068"/>
                  </a:lnTo>
                  <a:lnTo>
                    <a:pt x="201" y="1048"/>
                  </a:lnTo>
                  <a:lnTo>
                    <a:pt x="193" y="1028"/>
                  </a:lnTo>
                  <a:lnTo>
                    <a:pt x="187" y="1006"/>
                  </a:lnTo>
                  <a:lnTo>
                    <a:pt x="180" y="985"/>
                  </a:lnTo>
                  <a:lnTo>
                    <a:pt x="174" y="962"/>
                  </a:lnTo>
                  <a:lnTo>
                    <a:pt x="168" y="938"/>
                  </a:lnTo>
                  <a:lnTo>
                    <a:pt x="164" y="915"/>
                  </a:lnTo>
                  <a:lnTo>
                    <a:pt x="160" y="890"/>
                  </a:lnTo>
                  <a:lnTo>
                    <a:pt x="155" y="867"/>
                  </a:lnTo>
                  <a:lnTo>
                    <a:pt x="152" y="842"/>
                  </a:lnTo>
                  <a:lnTo>
                    <a:pt x="150" y="817"/>
                  </a:lnTo>
                  <a:lnTo>
                    <a:pt x="148" y="791"/>
                  </a:lnTo>
                  <a:lnTo>
                    <a:pt x="146" y="766"/>
                  </a:lnTo>
                  <a:lnTo>
                    <a:pt x="146" y="740"/>
                  </a:lnTo>
                  <a:lnTo>
                    <a:pt x="145" y="714"/>
                  </a:lnTo>
                  <a:lnTo>
                    <a:pt x="146" y="689"/>
                  </a:lnTo>
                  <a:lnTo>
                    <a:pt x="146" y="665"/>
                  </a:lnTo>
                  <a:lnTo>
                    <a:pt x="148" y="642"/>
                  </a:lnTo>
                  <a:lnTo>
                    <a:pt x="150" y="618"/>
                  </a:lnTo>
                  <a:lnTo>
                    <a:pt x="152" y="594"/>
                  </a:lnTo>
                  <a:lnTo>
                    <a:pt x="155" y="571"/>
                  </a:lnTo>
                  <a:lnTo>
                    <a:pt x="160" y="549"/>
                  </a:lnTo>
                  <a:lnTo>
                    <a:pt x="164" y="526"/>
                  </a:lnTo>
                  <a:lnTo>
                    <a:pt x="168" y="504"/>
                  </a:lnTo>
                  <a:lnTo>
                    <a:pt x="174" y="483"/>
                  </a:lnTo>
                  <a:lnTo>
                    <a:pt x="180" y="462"/>
                  </a:lnTo>
                  <a:lnTo>
                    <a:pt x="187" y="443"/>
                  </a:lnTo>
                  <a:lnTo>
                    <a:pt x="193" y="423"/>
                  </a:lnTo>
                  <a:lnTo>
                    <a:pt x="201" y="404"/>
                  </a:lnTo>
                  <a:lnTo>
                    <a:pt x="209" y="385"/>
                  </a:lnTo>
                  <a:lnTo>
                    <a:pt x="218" y="368"/>
                  </a:lnTo>
                  <a:lnTo>
                    <a:pt x="227" y="352"/>
                  </a:lnTo>
                  <a:lnTo>
                    <a:pt x="237" y="336"/>
                  </a:lnTo>
                  <a:lnTo>
                    <a:pt x="246" y="320"/>
                  </a:lnTo>
                  <a:lnTo>
                    <a:pt x="257" y="306"/>
                  </a:lnTo>
                  <a:lnTo>
                    <a:pt x="269" y="293"/>
                  </a:lnTo>
                  <a:lnTo>
                    <a:pt x="280" y="281"/>
                  </a:lnTo>
                  <a:lnTo>
                    <a:pt x="292" y="270"/>
                  </a:lnTo>
                  <a:lnTo>
                    <a:pt x="305" y="260"/>
                  </a:lnTo>
                  <a:lnTo>
                    <a:pt x="318" y="250"/>
                  </a:lnTo>
                  <a:lnTo>
                    <a:pt x="332" y="242"/>
                  </a:lnTo>
                  <a:lnTo>
                    <a:pt x="345" y="235"/>
                  </a:lnTo>
                  <a:lnTo>
                    <a:pt x="360" y="229"/>
                  </a:lnTo>
                  <a:lnTo>
                    <a:pt x="374" y="225"/>
                  </a:lnTo>
                  <a:lnTo>
                    <a:pt x="390" y="222"/>
                  </a:lnTo>
                  <a:lnTo>
                    <a:pt x="405" y="220"/>
                  </a:lnTo>
                  <a:lnTo>
                    <a:pt x="421" y="219"/>
                  </a:lnTo>
                  <a:close/>
                  <a:moveTo>
                    <a:pt x="829" y="29"/>
                  </a:moveTo>
                  <a:lnTo>
                    <a:pt x="698" y="29"/>
                  </a:lnTo>
                  <a:lnTo>
                    <a:pt x="698" y="234"/>
                  </a:lnTo>
                  <a:lnTo>
                    <a:pt x="683" y="234"/>
                  </a:lnTo>
                  <a:lnTo>
                    <a:pt x="672" y="207"/>
                  </a:lnTo>
                  <a:lnTo>
                    <a:pt x="659" y="182"/>
                  </a:lnTo>
                  <a:lnTo>
                    <a:pt x="646" y="158"/>
                  </a:lnTo>
                  <a:lnTo>
                    <a:pt x="632" y="135"/>
                  </a:lnTo>
                  <a:lnTo>
                    <a:pt x="617" y="115"/>
                  </a:lnTo>
                  <a:lnTo>
                    <a:pt x="601" y="96"/>
                  </a:lnTo>
                  <a:lnTo>
                    <a:pt x="585" y="78"/>
                  </a:lnTo>
                  <a:lnTo>
                    <a:pt x="568" y="63"/>
                  </a:lnTo>
                  <a:lnTo>
                    <a:pt x="549" y="49"/>
                  </a:lnTo>
                  <a:lnTo>
                    <a:pt x="531" y="36"/>
                  </a:lnTo>
                  <a:lnTo>
                    <a:pt x="511" y="25"/>
                  </a:lnTo>
                  <a:lnTo>
                    <a:pt x="491" y="16"/>
                  </a:lnTo>
                  <a:lnTo>
                    <a:pt x="471" y="10"/>
                  </a:lnTo>
                  <a:lnTo>
                    <a:pt x="450" y="5"/>
                  </a:lnTo>
                  <a:lnTo>
                    <a:pt x="429" y="1"/>
                  </a:lnTo>
                  <a:lnTo>
                    <a:pt x="407" y="0"/>
                  </a:lnTo>
                  <a:lnTo>
                    <a:pt x="383" y="1"/>
                  </a:lnTo>
                  <a:lnTo>
                    <a:pt x="359" y="5"/>
                  </a:lnTo>
                  <a:lnTo>
                    <a:pt x="336" y="9"/>
                  </a:lnTo>
                  <a:lnTo>
                    <a:pt x="314" y="15"/>
                  </a:lnTo>
                  <a:lnTo>
                    <a:pt x="293" y="24"/>
                  </a:lnTo>
                  <a:lnTo>
                    <a:pt x="272" y="34"/>
                  </a:lnTo>
                  <a:lnTo>
                    <a:pt x="252" y="46"/>
                  </a:lnTo>
                  <a:lnTo>
                    <a:pt x="233" y="60"/>
                  </a:lnTo>
                  <a:lnTo>
                    <a:pt x="214" y="74"/>
                  </a:lnTo>
                  <a:lnTo>
                    <a:pt x="196" y="90"/>
                  </a:lnTo>
                  <a:lnTo>
                    <a:pt x="179" y="108"/>
                  </a:lnTo>
                  <a:lnTo>
                    <a:pt x="163" y="128"/>
                  </a:lnTo>
                  <a:lnTo>
                    <a:pt x="147" y="148"/>
                  </a:lnTo>
                  <a:lnTo>
                    <a:pt x="133" y="170"/>
                  </a:lnTo>
                  <a:lnTo>
                    <a:pt x="119" y="193"/>
                  </a:lnTo>
                  <a:lnTo>
                    <a:pt x="105" y="218"/>
                  </a:lnTo>
                  <a:lnTo>
                    <a:pt x="93" y="242"/>
                  </a:lnTo>
                  <a:lnTo>
                    <a:pt x="81" y="270"/>
                  </a:lnTo>
                  <a:lnTo>
                    <a:pt x="70" y="297"/>
                  </a:lnTo>
                  <a:lnTo>
                    <a:pt x="59" y="326"/>
                  </a:lnTo>
                  <a:lnTo>
                    <a:pt x="49" y="355"/>
                  </a:lnTo>
                  <a:lnTo>
                    <a:pt x="41" y="385"/>
                  </a:lnTo>
                  <a:lnTo>
                    <a:pt x="33" y="417"/>
                  </a:lnTo>
                  <a:lnTo>
                    <a:pt x="27" y="449"/>
                  </a:lnTo>
                  <a:lnTo>
                    <a:pt x="20" y="482"/>
                  </a:lnTo>
                  <a:lnTo>
                    <a:pt x="15" y="515"/>
                  </a:lnTo>
                  <a:lnTo>
                    <a:pt x="10" y="550"/>
                  </a:lnTo>
                  <a:lnTo>
                    <a:pt x="6" y="584"/>
                  </a:lnTo>
                  <a:lnTo>
                    <a:pt x="3" y="620"/>
                  </a:lnTo>
                  <a:lnTo>
                    <a:pt x="1" y="656"/>
                  </a:lnTo>
                  <a:lnTo>
                    <a:pt x="0" y="692"/>
                  </a:lnTo>
                  <a:lnTo>
                    <a:pt x="0" y="728"/>
                  </a:lnTo>
                  <a:lnTo>
                    <a:pt x="0" y="765"/>
                  </a:lnTo>
                  <a:lnTo>
                    <a:pt x="1" y="802"/>
                  </a:lnTo>
                  <a:lnTo>
                    <a:pt x="4" y="837"/>
                  </a:lnTo>
                  <a:lnTo>
                    <a:pt x="7" y="873"/>
                  </a:lnTo>
                  <a:lnTo>
                    <a:pt x="10" y="909"/>
                  </a:lnTo>
                  <a:lnTo>
                    <a:pt x="16" y="943"/>
                  </a:lnTo>
                  <a:lnTo>
                    <a:pt x="21" y="977"/>
                  </a:lnTo>
                  <a:lnTo>
                    <a:pt x="28" y="1010"/>
                  </a:lnTo>
                  <a:lnTo>
                    <a:pt x="35" y="1043"/>
                  </a:lnTo>
                  <a:lnTo>
                    <a:pt x="44" y="1075"/>
                  </a:lnTo>
                  <a:lnTo>
                    <a:pt x="54" y="1106"/>
                  </a:lnTo>
                  <a:lnTo>
                    <a:pt x="63" y="1136"/>
                  </a:lnTo>
                  <a:lnTo>
                    <a:pt x="74" y="1165"/>
                  </a:lnTo>
                  <a:lnTo>
                    <a:pt x="85" y="1194"/>
                  </a:lnTo>
                  <a:lnTo>
                    <a:pt x="97" y="1221"/>
                  </a:lnTo>
                  <a:lnTo>
                    <a:pt x="110" y="1247"/>
                  </a:lnTo>
                  <a:lnTo>
                    <a:pt x="124" y="1272"/>
                  </a:lnTo>
                  <a:lnTo>
                    <a:pt x="138" y="1296"/>
                  </a:lnTo>
                  <a:lnTo>
                    <a:pt x="153" y="1319"/>
                  </a:lnTo>
                  <a:lnTo>
                    <a:pt x="169" y="1339"/>
                  </a:lnTo>
                  <a:lnTo>
                    <a:pt x="186" y="1360"/>
                  </a:lnTo>
                  <a:lnTo>
                    <a:pt x="203" y="1378"/>
                  </a:lnTo>
                  <a:lnTo>
                    <a:pt x="220" y="1394"/>
                  </a:lnTo>
                  <a:lnTo>
                    <a:pt x="239" y="1411"/>
                  </a:lnTo>
                  <a:lnTo>
                    <a:pt x="258" y="1424"/>
                  </a:lnTo>
                  <a:lnTo>
                    <a:pt x="278" y="1437"/>
                  </a:lnTo>
                  <a:lnTo>
                    <a:pt x="298" y="1446"/>
                  </a:lnTo>
                  <a:lnTo>
                    <a:pt x="319" y="1455"/>
                  </a:lnTo>
                  <a:lnTo>
                    <a:pt x="339" y="1463"/>
                  </a:lnTo>
                  <a:lnTo>
                    <a:pt x="362" y="1467"/>
                  </a:lnTo>
                  <a:lnTo>
                    <a:pt x="384" y="1470"/>
                  </a:lnTo>
                  <a:lnTo>
                    <a:pt x="407" y="1471"/>
                  </a:lnTo>
                  <a:lnTo>
                    <a:pt x="429" y="1470"/>
                  </a:lnTo>
                  <a:lnTo>
                    <a:pt x="450" y="1467"/>
                  </a:lnTo>
                  <a:lnTo>
                    <a:pt x="469" y="1463"/>
                  </a:lnTo>
                  <a:lnTo>
                    <a:pt x="490" y="1455"/>
                  </a:lnTo>
                  <a:lnTo>
                    <a:pt x="508" y="1446"/>
                  </a:lnTo>
                  <a:lnTo>
                    <a:pt x="526" y="1436"/>
                  </a:lnTo>
                  <a:lnTo>
                    <a:pt x="545" y="1424"/>
                  </a:lnTo>
                  <a:lnTo>
                    <a:pt x="562" y="1410"/>
                  </a:lnTo>
                  <a:lnTo>
                    <a:pt x="578" y="1393"/>
                  </a:lnTo>
                  <a:lnTo>
                    <a:pt x="595" y="1376"/>
                  </a:lnTo>
                  <a:lnTo>
                    <a:pt x="611" y="1357"/>
                  </a:lnTo>
                  <a:lnTo>
                    <a:pt x="626" y="1336"/>
                  </a:lnTo>
                  <a:lnTo>
                    <a:pt x="641" y="1313"/>
                  </a:lnTo>
                  <a:lnTo>
                    <a:pt x="655" y="1290"/>
                  </a:lnTo>
                  <a:lnTo>
                    <a:pt x="670" y="1265"/>
                  </a:lnTo>
                  <a:lnTo>
                    <a:pt x="683" y="1238"/>
                  </a:lnTo>
                  <a:lnTo>
                    <a:pt x="698" y="1238"/>
                  </a:lnTo>
                  <a:lnTo>
                    <a:pt x="698" y="1427"/>
                  </a:lnTo>
                  <a:lnTo>
                    <a:pt x="829" y="1427"/>
                  </a:lnTo>
                  <a:lnTo>
                    <a:pt x="82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/>
            <p:cNvSpPr>
              <a:spLocks noChangeAspect="1"/>
            </p:cNvSpPr>
            <p:nvPr/>
          </p:nvSpPr>
          <p:spPr bwMode="black">
            <a:xfrm>
              <a:off x="4693" y="1860"/>
              <a:ext cx="42" cy="211"/>
            </a:xfrm>
            <a:custGeom>
              <a:avLst/>
              <a:gdLst>
                <a:gd name="T0" fmla="*/ 0 w 378"/>
                <a:gd name="T1" fmla="*/ 0 h 1892"/>
                <a:gd name="T2" fmla="*/ 0 w 378"/>
                <a:gd name="T3" fmla="*/ 0 h 1892"/>
                <a:gd name="T4" fmla="*/ 0 w 378"/>
                <a:gd name="T5" fmla="*/ 0 h 1892"/>
                <a:gd name="T6" fmla="*/ 0 w 378"/>
                <a:gd name="T7" fmla="*/ 0 h 1892"/>
                <a:gd name="T8" fmla="*/ 0 w 378"/>
                <a:gd name="T9" fmla="*/ 0 h 1892"/>
                <a:gd name="T10" fmla="*/ 0 w 378"/>
                <a:gd name="T11" fmla="*/ 0 h 1892"/>
                <a:gd name="T12" fmla="*/ 0 w 378"/>
                <a:gd name="T13" fmla="*/ 0 h 1892"/>
                <a:gd name="T14" fmla="*/ 0 w 378"/>
                <a:gd name="T15" fmla="*/ 0 h 1892"/>
                <a:gd name="T16" fmla="*/ 0 w 378"/>
                <a:gd name="T17" fmla="*/ 0 h 1892"/>
                <a:gd name="T18" fmla="*/ 0 w 378"/>
                <a:gd name="T19" fmla="*/ 0 h 1892"/>
                <a:gd name="T20" fmla="*/ 0 w 378"/>
                <a:gd name="T21" fmla="*/ 0 h 1892"/>
                <a:gd name="T22" fmla="*/ 0 w 378"/>
                <a:gd name="T23" fmla="*/ 0 h 1892"/>
                <a:gd name="T24" fmla="*/ 0 w 378"/>
                <a:gd name="T25" fmla="*/ 0 h 18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8" h="1892">
                  <a:moveTo>
                    <a:pt x="232" y="1892"/>
                  </a:moveTo>
                  <a:lnTo>
                    <a:pt x="87" y="1892"/>
                  </a:lnTo>
                  <a:lnTo>
                    <a:pt x="87" y="728"/>
                  </a:lnTo>
                  <a:lnTo>
                    <a:pt x="0" y="728"/>
                  </a:lnTo>
                  <a:lnTo>
                    <a:pt x="0" y="494"/>
                  </a:lnTo>
                  <a:lnTo>
                    <a:pt x="87" y="494"/>
                  </a:lnTo>
                  <a:lnTo>
                    <a:pt x="87" y="0"/>
                  </a:lnTo>
                  <a:lnTo>
                    <a:pt x="232" y="0"/>
                  </a:lnTo>
                  <a:lnTo>
                    <a:pt x="232" y="494"/>
                  </a:lnTo>
                  <a:lnTo>
                    <a:pt x="378" y="494"/>
                  </a:lnTo>
                  <a:lnTo>
                    <a:pt x="378" y="728"/>
                  </a:lnTo>
                  <a:lnTo>
                    <a:pt x="232" y="728"/>
                  </a:lnTo>
                  <a:lnTo>
                    <a:pt x="232" y="18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/>
            <p:cNvSpPr>
              <a:spLocks noChangeAspect="1" noEditPoints="1"/>
            </p:cNvSpPr>
            <p:nvPr/>
          </p:nvSpPr>
          <p:spPr bwMode="black">
            <a:xfrm>
              <a:off x="4748" y="1839"/>
              <a:ext cx="22" cy="232"/>
            </a:xfrm>
            <a:custGeom>
              <a:avLst/>
              <a:gdLst>
                <a:gd name="T0" fmla="*/ 0 w 203"/>
                <a:gd name="T1" fmla="*/ 0 h 2081"/>
                <a:gd name="T2" fmla="*/ 0 w 203"/>
                <a:gd name="T3" fmla="*/ 0 h 2081"/>
                <a:gd name="T4" fmla="*/ 0 w 203"/>
                <a:gd name="T5" fmla="*/ 0 h 2081"/>
                <a:gd name="T6" fmla="*/ 0 w 203"/>
                <a:gd name="T7" fmla="*/ 0 h 2081"/>
                <a:gd name="T8" fmla="*/ 0 w 203"/>
                <a:gd name="T9" fmla="*/ 0 h 2081"/>
                <a:gd name="T10" fmla="*/ 0 w 203"/>
                <a:gd name="T11" fmla="*/ 0 h 2081"/>
                <a:gd name="T12" fmla="*/ 0 w 203"/>
                <a:gd name="T13" fmla="*/ 0 h 2081"/>
                <a:gd name="T14" fmla="*/ 0 w 203"/>
                <a:gd name="T15" fmla="*/ 0 h 2081"/>
                <a:gd name="T16" fmla="*/ 0 w 203"/>
                <a:gd name="T17" fmla="*/ 0 h 2081"/>
                <a:gd name="T18" fmla="*/ 0 w 203"/>
                <a:gd name="T19" fmla="*/ 0 h 2081"/>
                <a:gd name="T20" fmla="*/ 0 w 203"/>
                <a:gd name="T21" fmla="*/ 0 h 2081"/>
                <a:gd name="T22" fmla="*/ 0 w 203"/>
                <a:gd name="T23" fmla="*/ 0 h 2081"/>
                <a:gd name="T24" fmla="*/ 0 w 203"/>
                <a:gd name="T25" fmla="*/ 0 h 2081"/>
                <a:gd name="T26" fmla="*/ 0 w 203"/>
                <a:gd name="T27" fmla="*/ 0 h 2081"/>
                <a:gd name="T28" fmla="*/ 0 w 203"/>
                <a:gd name="T29" fmla="*/ 0 h 2081"/>
                <a:gd name="T30" fmla="*/ 0 w 203"/>
                <a:gd name="T31" fmla="*/ 0 h 2081"/>
                <a:gd name="T32" fmla="*/ 0 w 203"/>
                <a:gd name="T33" fmla="*/ 0 h 2081"/>
                <a:gd name="T34" fmla="*/ 0 w 203"/>
                <a:gd name="T35" fmla="*/ 0 h 2081"/>
                <a:gd name="T36" fmla="*/ 0 w 203"/>
                <a:gd name="T37" fmla="*/ 0 h 2081"/>
                <a:gd name="T38" fmla="*/ 0 w 203"/>
                <a:gd name="T39" fmla="*/ 0 h 2081"/>
                <a:gd name="T40" fmla="*/ 0 w 203"/>
                <a:gd name="T41" fmla="*/ 0 h 2081"/>
                <a:gd name="T42" fmla="*/ 0 w 203"/>
                <a:gd name="T43" fmla="*/ 0 h 2081"/>
                <a:gd name="T44" fmla="*/ 0 w 203"/>
                <a:gd name="T45" fmla="*/ 0 h 2081"/>
                <a:gd name="T46" fmla="*/ 0 w 203"/>
                <a:gd name="T47" fmla="*/ 0 h 2081"/>
                <a:gd name="T48" fmla="*/ 0 w 203"/>
                <a:gd name="T49" fmla="*/ 0 h 2081"/>
                <a:gd name="T50" fmla="*/ 0 w 203"/>
                <a:gd name="T51" fmla="*/ 0 h 2081"/>
                <a:gd name="T52" fmla="*/ 0 w 203"/>
                <a:gd name="T53" fmla="*/ 0 h 2081"/>
                <a:gd name="T54" fmla="*/ 0 w 203"/>
                <a:gd name="T55" fmla="*/ 0 h 2081"/>
                <a:gd name="T56" fmla="*/ 0 w 203"/>
                <a:gd name="T57" fmla="*/ 0 h 2081"/>
                <a:gd name="T58" fmla="*/ 0 w 203"/>
                <a:gd name="T59" fmla="*/ 0 h 2081"/>
                <a:gd name="T60" fmla="*/ 0 w 203"/>
                <a:gd name="T61" fmla="*/ 0 h 2081"/>
                <a:gd name="T62" fmla="*/ 0 w 203"/>
                <a:gd name="T63" fmla="*/ 0 h 2081"/>
                <a:gd name="T64" fmla="*/ 0 w 203"/>
                <a:gd name="T65" fmla="*/ 0 h 2081"/>
                <a:gd name="T66" fmla="*/ 0 w 203"/>
                <a:gd name="T67" fmla="*/ 0 h 2081"/>
                <a:gd name="T68" fmla="*/ 0 w 203"/>
                <a:gd name="T69" fmla="*/ 0 h 20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203" h="2081">
                  <a:moveTo>
                    <a:pt x="174" y="2081"/>
                  </a:moveTo>
                  <a:lnTo>
                    <a:pt x="43" y="2081"/>
                  </a:lnTo>
                  <a:lnTo>
                    <a:pt x="43" y="683"/>
                  </a:lnTo>
                  <a:lnTo>
                    <a:pt x="174" y="683"/>
                  </a:lnTo>
                  <a:lnTo>
                    <a:pt x="174" y="2081"/>
                  </a:lnTo>
                  <a:close/>
                  <a:moveTo>
                    <a:pt x="203" y="160"/>
                  </a:moveTo>
                  <a:lnTo>
                    <a:pt x="203" y="178"/>
                  </a:lnTo>
                  <a:lnTo>
                    <a:pt x="201" y="197"/>
                  </a:lnTo>
                  <a:lnTo>
                    <a:pt x="199" y="214"/>
                  </a:lnTo>
                  <a:lnTo>
                    <a:pt x="196" y="230"/>
                  </a:lnTo>
                  <a:lnTo>
                    <a:pt x="191" y="245"/>
                  </a:lnTo>
                  <a:lnTo>
                    <a:pt x="186" y="259"/>
                  </a:lnTo>
                  <a:lnTo>
                    <a:pt x="181" y="273"/>
                  </a:lnTo>
                  <a:lnTo>
                    <a:pt x="174" y="285"/>
                  </a:lnTo>
                  <a:lnTo>
                    <a:pt x="167" y="296"/>
                  </a:lnTo>
                  <a:lnTo>
                    <a:pt x="159" y="306"/>
                  </a:lnTo>
                  <a:lnTo>
                    <a:pt x="151" y="315"/>
                  </a:lnTo>
                  <a:lnTo>
                    <a:pt x="142" y="321"/>
                  </a:lnTo>
                  <a:lnTo>
                    <a:pt x="132" y="328"/>
                  </a:lnTo>
                  <a:lnTo>
                    <a:pt x="122" y="331"/>
                  </a:lnTo>
                  <a:lnTo>
                    <a:pt x="112" y="334"/>
                  </a:lnTo>
                  <a:lnTo>
                    <a:pt x="102" y="334"/>
                  </a:lnTo>
                  <a:lnTo>
                    <a:pt x="93" y="334"/>
                  </a:lnTo>
                  <a:lnTo>
                    <a:pt x="84" y="331"/>
                  </a:lnTo>
                  <a:lnTo>
                    <a:pt x="76" y="328"/>
                  </a:lnTo>
                  <a:lnTo>
                    <a:pt x="67" y="321"/>
                  </a:lnTo>
                  <a:lnTo>
                    <a:pt x="58" y="315"/>
                  </a:lnTo>
                  <a:lnTo>
                    <a:pt x="50" y="306"/>
                  </a:lnTo>
                  <a:lnTo>
                    <a:pt x="42" y="296"/>
                  </a:lnTo>
                  <a:lnTo>
                    <a:pt x="35" y="285"/>
                  </a:lnTo>
                  <a:lnTo>
                    <a:pt x="27" y="273"/>
                  </a:lnTo>
                  <a:lnTo>
                    <a:pt x="21" y="259"/>
                  </a:lnTo>
                  <a:lnTo>
                    <a:pt x="14" y="245"/>
                  </a:lnTo>
                  <a:lnTo>
                    <a:pt x="10" y="230"/>
                  </a:lnTo>
                  <a:lnTo>
                    <a:pt x="5" y="214"/>
                  </a:lnTo>
                  <a:lnTo>
                    <a:pt x="2" y="197"/>
                  </a:lnTo>
                  <a:lnTo>
                    <a:pt x="0" y="178"/>
                  </a:lnTo>
                  <a:lnTo>
                    <a:pt x="0" y="160"/>
                  </a:lnTo>
                  <a:lnTo>
                    <a:pt x="0" y="144"/>
                  </a:lnTo>
                  <a:lnTo>
                    <a:pt x="2" y="127"/>
                  </a:lnTo>
                  <a:lnTo>
                    <a:pt x="5" y="112"/>
                  </a:lnTo>
                  <a:lnTo>
                    <a:pt x="10" y="98"/>
                  </a:lnTo>
                  <a:lnTo>
                    <a:pt x="14" y="84"/>
                  </a:lnTo>
                  <a:lnTo>
                    <a:pt x="21" y="70"/>
                  </a:lnTo>
                  <a:lnTo>
                    <a:pt x="27" y="58"/>
                  </a:lnTo>
                  <a:lnTo>
                    <a:pt x="35" y="47"/>
                  </a:lnTo>
                  <a:lnTo>
                    <a:pt x="42" y="37"/>
                  </a:lnTo>
                  <a:lnTo>
                    <a:pt x="50" y="27"/>
                  </a:lnTo>
                  <a:lnTo>
                    <a:pt x="58" y="19"/>
                  </a:lnTo>
                  <a:lnTo>
                    <a:pt x="67" y="13"/>
                  </a:lnTo>
                  <a:lnTo>
                    <a:pt x="76" y="7"/>
                  </a:lnTo>
                  <a:lnTo>
                    <a:pt x="84" y="3"/>
                  </a:lnTo>
                  <a:lnTo>
                    <a:pt x="93" y="1"/>
                  </a:lnTo>
                  <a:lnTo>
                    <a:pt x="102" y="0"/>
                  </a:lnTo>
                  <a:lnTo>
                    <a:pt x="112" y="1"/>
                  </a:lnTo>
                  <a:lnTo>
                    <a:pt x="122" y="3"/>
                  </a:lnTo>
                  <a:lnTo>
                    <a:pt x="132" y="7"/>
                  </a:lnTo>
                  <a:lnTo>
                    <a:pt x="142" y="13"/>
                  </a:lnTo>
                  <a:lnTo>
                    <a:pt x="151" y="19"/>
                  </a:lnTo>
                  <a:lnTo>
                    <a:pt x="159" y="27"/>
                  </a:lnTo>
                  <a:lnTo>
                    <a:pt x="167" y="37"/>
                  </a:lnTo>
                  <a:lnTo>
                    <a:pt x="174" y="47"/>
                  </a:lnTo>
                  <a:lnTo>
                    <a:pt x="181" y="58"/>
                  </a:lnTo>
                  <a:lnTo>
                    <a:pt x="186" y="70"/>
                  </a:lnTo>
                  <a:lnTo>
                    <a:pt x="191" y="84"/>
                  </a:lnTo>
                  <a:lnTo>
                    <a:pt x="196" y="98"/>
                  </a:lnTo>
                  <a:lnTo>
                    <a:pt x="199" y="112"/>
                  </a:lnTo>
                  <a:lnTo>
                    <a:pt x="201" y="127"/>
                  </a:lnTo>
                  <a:lnTo>
                    <a:pt x="203" y="144"/>
                  </a:lnTo>
                  <a:lnTo>
                    <a:pt x="203" y="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/>
            <p:cNvSpPr>
              <a:spLocks noChangeAspect="1" noEditPoints="1"/>
            </p:cNvSpPr>
            <p:nvPr/>
          </p:nvSpPr>
          <p:spPr bwMode="black">
            <a:xfrm>
              <a:off x="4788" y="1912"/>
              <a:ext cx="97" cy="164"/>
            </a:xfrm>
            <a:custGeom>
              <a:avLst/>
              <a:gdLst>
                <a:gd name="T0" fmla="*/ 0 w 874"/>
                <a:gd name="T1" fmla="*/ 0 h 1471"/>
                <a:gd name="T2" fmla="*/ 0 w 874"/>
                <a:gd name="T3" fmla="*/ 0 h 1471"/>
                <a:gd name="T4" fmla="*/ 0 w 874"/>
                <a:gd name="T5" fmla="*/ 0 h 1471"/>
                <a:gd name="T6" fmla="*/ 0 w 874"/>
                <a:gd name="T7" fmla="*/ 0 h 1471"/>
                <a:gd name="T8" fmla="*/ 0 w 874"/>
                <a:gd name="T9" fmla="*/ 0 h 1471"/>
                <a:gd name="T10" fmla="*/ 0 w 874"/>
                <a:gd name="T11" fmla="*/ 0 h 1471"/>
                <a:gd name="T12" fmla="*/ 0 w 874"/>
                <a:gd name="T13" fmla="*/ 0 h 1471"/>
                <a:gd name="T14" fmla="*/ 0 w 874"/>
                <a:gd name="T15" fmla="*/ 0 h 1471"/>
                <a:gd name="T16" fmla="*/ 0 w 874"/>
                <a:gd name="T17" fmla="*/ 0 h 1471"/>
                <a:gd name="T18" fmla="*/ 0 w 874"/>
                <a:gd name="T19" fmla="*/ 0 h 1471"/>
                <a:gd name="T20" fmla="*/ 0 w 874"/>
                <a:gd name="T21" fmla="*/ 0 h 1471"/>
                <a:gd name="T22" fmla="*/ 0 w 874"/>
                <a:gd name="T23" fmla="*/ 0 h 1471"/>
                <a:gd name="T24" fmla="*/ 0 w 874"/>
                <a:gd name="T25" fmla="*/ 0 h 1471"/>
                <a:gd name="T26" fmla="*/ 0 w 874"/>
                <a:gd name="T27" fmla="*/ 0 h 1471"/>
                <a:gd name="T28" fmla="*/ 0 w 874"/>
                <a:gd name="T29" fmla="*/ 0 h 1471"/>
                <a:gd name="T30" fmla="*/ 0 w 874"/>
                <a:gd name="T31" fmla="*/ 0 h 1471"/>
                <a:gd name="T32" fmla="*/ 0 w 874"/>
                <a:gd name="T33" fmla="*/ 0 h 1471"/>
                <a:gd name="T34" fmla="*/ 0 w 874"/>
                <a:gd name="T35" fmla="*/ 0 h 1471"/>
                <a:gd name="T36" fmla="*/ 0 w 874"/>
                <a:gd name="T37" fmla="*/ 0 h 1471"/>
                <a:gd name="T38" fmla="*/ 0 w 874"/>
                <a:gd name="T39" fmla="*/ 0 h 1471"/>
                <a:gd name="T40" fmla="*/ 0 w 874"/>
                <a:gd name="T41" fmla="*/ 0 h 1471"/>
                <a:gd name="T42" fmla="*/ 0 w 874"/>
                <a:gd name="T43" fmla="*/ 0 h 1471"/>
                <a:gd name="T44" fmla="*/ 0 w 874"/>
                <a:gd name="T45" fmla="*/ 0 h 1471"/>
                <a:gd name="T46" fmla="*/ 0 w 874"/>
                <a:gd name="T47" fmla="*/ 0 h 1471"/>
                <a:gd name="T48" fmla="*/ 0 w 874"/>
                <a:gd name="T49" fmla="*/ 0 h 1471"/>
                <a:gd name="T50" fmla="*/ 0 w 874"/>
                <a:gd name="T51" fmla="*/ 0 h 1471"/>
                <a:gd name="T52" fmla="*/ 0 w 874"/>
                <a:gd name="T53" fmla="*/ 0 h 1471"/>
                <a:gd name="T54" fmla="*/ 0 w 874"/>
                <a:gd name="T55" fmla="*/ 0 h 1471"/>
                <a:gd name="T56" fmla="*/ 0 w 874"/>
                <a:gd name="T57" fmla="*/ 0 h 1471"/>
                <a:gd name="T58" fmla="*/ 0 w 874"/>
                <a:gd name="T59" fmla="*/ 0 h 1471"/>
                <a:gd name="T60" fmla="*/ 0 w 874"/>
                <a:gd name="T61" fmla="*/ 0 h 1471"/>
                <a:gd name="T62" fmla="*/ 0 w 874"/>
                <a:gd name="T63" fmla="*/ 0 h 1471"/>
                <a:gd name="T64" fmla="*/ 0 w 874"/>
                <a:gd name="T65" fmla="*/ 0 h 1471"/>
                <a:gd name="T66" fmla="*/ 0 w 874"/>
                <a:gd name="T67" fmla="*/ 0 h 1471"/>
                <a:gd name="T68" fmla="*/ 0 w 874"/>
                <a:gd name="T69" fmla="*/ 0 h 1471"/>
                <a:gd name="T70" fmla="*/ 0 w 874"/>
                <a:gd name="T71" fmla="*/ 0 h 1471"/>
                <a:gd name="T72" fmla="*/ 0 w 874"/>
                <a:gd name="T73" fmla="*/ 0 h 1471"/>
                <a:gd name="T74" fmla="*/ 0 w 874"/>
                <a:gd name="T75" fmla="*/ 0 h 1471"/>
                <a:gd name="T76" fmla="*/ 0 w 874"/>
                <a:gd name="T77" fmla="*/ 0 h 1471"/>
                <a:gd name="T78" fmla="*/ 0 w 874"/>
                <a:gd name="T79" fmla="*/ 0 h 1471"/>
                <a:gd name="T80" fmla="*/ 0 w 874"/>
                <a:gd name="T81" fmla="*/ 0 h 1471"/>
                <a:gd name="T82" fmla="*/ 0 w 874"/>
                <a:gd name="T83" fmla="*/ 0 h 1471"/>
                <a:gd name="T84" fmla="*/ 0 w 874"/>
                <a:gd name="T85" fmla="*/ 0 h 1471"/>
                <a:gd name="T86" fmla="*/ 0 w 874"/>
                <a:gd name="T87" fmla="*/ 0 h 1471"/>
                <a:gd name="T88" fmla="*/ 0 w 874"/>
                <a:gd name="T89" fmla="*/ 0 h 1471"/>
                <a:gd name="T90" fmla="*/ 0 w 874"/>
                <a:gd name="T91" fmla="*/ 0 h 1471"/>
                <a:gd name="T92" fmla="*/ 0 w 874"/>
                <a:gd name="T93" fmla="*/ 0 h 1471"/>
                <a:gd name="T94" fmla="*/ 0 w 874"/>
                <a:gd name="T95" fmla="*/ 0 h 1471"/>
                <a:gd name="T96" fmla="*/ 0 w 874"/>
                <a:gd name="T97" fmla="*/ 0 h 1471"/>
                <a:gd name="T98" fmla="*/ 0 w 874"/>
                <a:gd name="T99" fmla="*/ 0 h 1471"/>
                <a:gd name="T100" fmla="*/ 0 w 874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4" h="1471">
                  <a:moveTo>
                    <a:pt x="437" y="219"/>
                  </a:moveTo>
                  <a:lnTo>
                    <a:pt x="454" y="220"/>
                  </a:lnTo>
                  <a:lnTo>
                    <a:pt x="470" y="222"/>
                  </a:lnTo>
                  <a:lnTo>
                    <a:pt x="485" y="225"/>
                  </a:lnTo>
                  <a:lnTo>
                    <a:pt x="500" y="229"/>
                  </a:lnTo>
                  <a:lnTo>
                    <a:pt x="515" y="235"/>
                  </a:lnTo>
                  <a:lnTo>
                    <a:pt x="530" y="242"/>
                  </a:lnTo>
                  <a:lnTo>
                    <a:pt x="545" y="250"/>
                  </a:lnTo>
                  <a:lnTo>
                    <a:pt x="559" y="260"/>
                  </a:lnTo>
                  <a:lnTo>
                    <a:pt x="573" y="271"/>
                  </a:lnTo>
                  <a:lnTo>
                    <a:pt x="586" y="281"/>
                  </a:lnTo>
                  <a:lnTo>
                    <a:pt x="599" y="294"/>
                  </a:lnTo>
                  <a:lnTo>
                    <a:pt x="610" y="307"/>
                  </a:lnTo>
                  <a:lnTo>
                    <a:pt x="622" y="321"/>
                  </a:lnTo>
                  <a:lnTo>
                    <a:pt x="634" y="337"/>
                  </a:lnTo>
                  <a:lnTo>
                    <a:pt x="645" y="353"/>
                  </a:lnTo>
                  <a:lnTo>
                    <a:pt x="656" y="370"/>
                  </a:lnTo>
                  <a:lnTo>
                    <a:pt x="666" y="387"/>
                  </a:lnTo>
                  <a:lnTo>
                    <a:pt x="675" y="407"/>
                  </a:lnTo>
                  <a:lnTo>
                    <a:pt x="684" y="425"/>
                  </a:lnTo>
                  <a:lnTo>
                    <a:pt x="693" y="446"/>
                  </a:lnTo>
                  <a:lnTo>
                    <a:pt x="700" y="466"/>
                  </a:lnTo>
                  <a:lnTo>
                    <a:pt x="707" y="488"/>
                  </a:lnTo>
                  <a:lnTo>
                    <a:pt x="714" y="510"/>
                  </a:lnTo>
                  <a:lnTo>
                    <a:pt x="720" y="532"/>
                  </a:lnTo>
                  <a:lnTo>
                    <a:pt x="725" y="555"/>
                  </a:lnTo>
                  <a:lnTo>
                    <a:pt x="729" y="579"/>
                  </a:lnTo>
                  <a:lnTo>
                    <a:pt x="734" y="603"/>
                  </a:lnTo>
                  <a:lnTo>
                    <a:pt x="737" y="628"/>
                  </a:lnTo>
                  <a:lnTo>
                    <a:pt x="739" y="652"/>
                  </a:lnTo>
                  <a:lnTo>
                    <a:pt x="741" y="677"/>
                  </a:lnTo>
                  <a:lnTo>
                    <a:pt x="742" y="703"/>
                  </a:lnTo>
                  <a:lnTo>
                    <a:pt x="742" y="728"/>
                  </a:lnTo>
                  <a:lnTo>
                    <a:pt x="742" y="755"/>
                  </a:lnTo>
                  <a:lnTo>
                    <a:pt x="741" y="782"/>
                  </a:lnTo>
                  <a:lnTo>
                    <a:pt x="739" y="809"/>
                  </a:lnTo>
                  <a:lnTo>
                    <a:pt x="737" y="834"/>
                  </a:lnTo>
                  <a:lnTo>
                    <a:pt x="734" y="860"/>
                  </a:lnTo>
                  <a:lnTo>
                    <a:pt x="729" y="885"/>
                  </a:lnTo>
                  <a:lnTo>
                    <a:pt x="725" y="910"/>
                  </a:lnTo>
                  <a:lnTo>
                    <a:pt x="720" y="934"/>
                  </a:lnTo>
                  <a:lnTo>
                    <a:pt x="714" y="956"/>
                  </a:lnTo>
                  <a:lnTo>
                    <a:pt x="707" y="979"/>
                  </a:lnTo>
                  <a:lnTo>
                    <a:pt x="700" y="1001"/>
                  </a:lnTo>
                  <a:lnTo>
                    <a:pt x="693" y="1022"/>
                  </a:lnTo>
                  <a:lnTo>
                    <a:pt x="684" y="1043"/>
                  </a:lnTo>
                  <a:lnTo>
                    <a:pt x="675" y="1062"/>
                  </a:lnTo>
                  <a:lnTo>
                    <a:pt x="666" y="1082"/>
                  </a:lnTo>
                  <a:lnTo>
                    <a:pt x="656" y="1100"/>
                  </a:lnTo>
                  <a:lnTo>
                    <a:pt x="645" y="1118"/>
                  </a:lnTo>
                  <a:lnTo>
                    <a:pt x="634" y="1134"/>
                  </a:lnTo>
                  <a:lnTo>
                    <a:pt x="622" y="1149"/>
                  </a:lnTo>
                  <a:lnTo>
                    <a:pt x="610" y="1164"/>
                  </a:lnTo>
                  <a:lnTo>
                    <a:pt x="599" y="1177"/>
                  </a:lnTo>
                  <a:lnTo>
                    <a:pt x="586" y="1190"/>
                  </a:lnTo>
                  <a:lnTo>
                    <a:pt x="573" y="1201"/>
                  </a:lnTo>
                  <a:lnTo>
                    <a:pt x="559" y="1212"/>
                  </a:lnTo>
                  <a:lnTo>
                    <a:pt x="545" y="1221"/>
                  </a:lnTo>
                  <a:lnTo>
                    <a:pt x="530" y="1229"/>
                  </a:lnTo>
                  <a:lnTo>
                    <a:pt x="515" y="1237"/>
                  </a:lnTo>
                  <a:lnTo>
                    <a:pt x="500" y="1242"/>
                  </a:lnTo>
                  <a:lnTo>
                    <a:pt x="485" y="1246"/>
                  </a:lnTo>
                  <a:lnTo>
                    <a:pt x="470" y="1250"/>
                  </a:lnTo>
                  <a:lnTo>
                    <a:pt x="454" y="1252"/>
                  </a:lnTo>
                  <a:lnTo>
                    <a:pt x="437" y="1253"/>
                  </a:lnTo>
                  <a:lnTo>
                    <a:pt x="421" y="1252"/>
                  </a:lnTo>
                  <a:lnTo>
                    <a:pt x="405" y="1250"/>
                  </a:lnTo>
                  <a:lnTo>
                    <a:pt x="390" y="1246"/>
                  </a:lnTo>
                  <a:lnTo>
                    <a:pt x="375" y="1242"/>
                  </a:lnTo>
                  <a:lnTo>
                    <a:pt x="360" y="1237"/>
                  </a:lnTo>
                  <a:lnTo>
                    <a:pt x="345" y="1229"/>
                  </a:lnTo>
                  <a:lnTo>
                    <a:pt x="331" y="1221"/>
                  </a:lnTo>
                  <a:lnTo>
                    <a:pt x="318" y="1212"/>
                  </a:lnTo>
                  <a:lnTo>
                    <a:pt x="305" y="1201"/>
                  </a:lnTo>
                  <a:lnTo>
                    <a:pt x="292" y="1190"/>
                  </a:lnTo>
                  <a:lnTo>
                    <a:pt x="281" y="1177"/>
                  </a:lnTo>
                  <a:lnTo>
                    <a:pt x="269" y="1164"/>
                  </a:lnTo>
                  <a:lnTo>
                    <a:pt x="257" y="1149"/>
                  </a:lnTo>
                  <a:lnTo>
                    <a:pt x="246" y="1134"/>
                  </a:lnTo>
                  <a:lnTo>
                    <a:pt x="236" y="1118"/>
                  </a:lnTo>
                  <a:lnTo>
                    <a:pt x="226" y="1100"/>
                  </a:lnTo>
                  <a:lnTo>
                    <a:pt x="217" y="1082"/>
                  </a:lnTo>
                  <a:lnTo>
                    <a:pt x="208" y="1062"/>
                  </a:lnTo>
                  <a:lnTo>
                    <a:pt x="199" y="1043"/>
                  </a:lnTo>
                  <a:lnTo>
                    <a:pt x="192" y="1022"/>
                  </a:lnTo>
                  <a:lnTo>
                    <a:pt x="185" y="1001"/>
                  </a:lnTo>
                  <a:lnTo>
                    <a:pt x="179" y="979"/>
                  </a:lnTo>
                  <a:lnTo>
                    <a:pt x="172" y="956"/>
                  </a:lnTo>
                  <a:lnTo>
                    <a:pt x="167" y="934"/>
                  </a:lnTo>
                  <a:lnTo>
                    <a:pt x="163" y="910"/>
                  </a:lnTo>
                  <a:lnTo>
                    <a:pt x="158" y="885"/>
                  </a:lnTo>
                  <a:lnTo>
                    <a:pt x="154" y="860"/>
                  </a:lnTo>
                  <a:lnTo>
                    <a:pt x="152" y="834"/>
                  </a:lnTo>
                  <a:lnTo>
                    <a:pt x="149" y="809"/>
                  </a:lnTo>
                  <a:lnTo>
                    <a:pt x="148" y="782"/>
                  </a:lnTo>
                  <a:lnTo>
                    <a:pt x="146" y="755"/>
                  </a:lnTo>
                  <a:lnTo>
                    <a:pt x="146" y="728"/>
                  </a:lnTo>
                  <a:lnTo>
                    <a:pt x="146" y="703"/>
                  </a:lnTo>
                  <a:lnTo>
                    <a:pt x="148" y="677"/>
                  </a:lnTo>
                  <a:lnTo>
                    <a:pt x="149" y="652"/>
                  </a:lnTo>
                  <a:lnTo>
                    <a:pt x="152" y="628"/>
                  </a:lnTo>
                  <a:lnTo>
                    <a:pt x="154" y="603"/>
                  </a:lnTo>
                  <a:lnTo>
                    <a:pt x="158" y="579"/>
                  </a:lnTo>
                  <a:lnTo>
                    <a:pt x="163" y="555"/>
                  </a:lnTo>
                  <a:lnTo>
                    <a:pt x="167" y="532"/>
                  </a:lnTo>
                  <a:lnTo>
                    <a:pt x="172" y="510"/>
                  </a:lnTo>
                  <a:lnTo>
                    <a:pt x="179" y="488"/>
                  </a:lnTo>
                  <a:lnTo>
                    <a:pt x="185" y="466"/>
                  </a:lnTo>
                  <a:lnTo>
                    <a:pt x="192" y="446"/>
                  </a:lnTo>
                  <a:lnTo>
                    <a:pt x="199" y="425"/>
                  </a:lnTo>
                  <a:lnTo>
                    <a:pt x="208" y="407"/>
                  </a:lnTo>
                  <a:lnTo>
                    <a:pt x="217" y="387"/>
                  </a:lnTo>
                  <a:lnTo>
                    <a:pt x="226" y="370"/>
                  </a:lnTo>
                  <a:lnTo>
                    <a:pt x="236" y="353"/>
                  </a:lnTo>
                  <a:lnTo>
                    <a:pt x="246" y="337"/>
                  </a:lnTo>
                  <a:lnTo>
                    <a:pt x="257" y="321"/>
                  </a:lnTo>
                  <a:lnTo>
                    <a:pt x="269" y="307"/>
                  </a:lnTo>
                  <a:lnTo>
                    <a:pt x="281" y="294"/>
                  </a:lnTo>
                  <a:lnTo>
                    <a:pt x="292" y="281"/>
                  </a:lnTo>
                  <a:lnTo>
                    <a:pt x="305" y="271"/>
                  </a:lnTo>
                  <a:lnTo>
                    <a:pt x="318" y="260"/>
                  </a:lnTo>
                  <a:lnTo>
                    <a:pt x="331" y="250"/>
                  </a:lnTo>
                  <a:lnTo>
                    <a:pt x="345" y="242"/>
                  </a:lnTo>
                  <a:lnTo>
                    <a:pt x="360" y="235"/>
                  </a:lnTo>
                  <a:lnTo>
                    <a:pt x="375" y="229"/>
                  </a:lnTo>
                  <a:lnTo>
                    <a:pt x="390" y="225"/>
                  </a:lnTo>
                  <a:lnTo>
                    <a:pt x="405" y="222"/>
                  </a:lnTo>
                  <a:lnTo>
                    <a:pt x="421" y="220"/>
                  </a:lnTo>
                  <a:lnTo>
                    <a:pt x="437" y="219"/>
                  </a:lnTo>
                  <a:close/>
                  <a:moveTo>
                    <a:pt x="437" y="1471"/>
                  </a:moveTo>
                  <a:lnTo>
                    <a:pt x="460" y="1470"/>
                  </a:lnTo>
                  <a:lnTo>
                    <a:pt x="483" y="1467"/>
                  </a:lnTo>
                  <a:lnTo>
                    <a:pt x="506" y="1463"/>
                  </a:lnTo>
                  <a:lnTo>
                    <a:pt x="527" y="1456"/>
                  </a:lnTo>
                  <a:lnTo>
                    <a:pt x="549" y="1449"/>
                  </a:lnTo>
                  <a:lnTo>
                    <a:pt x="569" y="1439"/>
                  </a:lnTo>
                  <a:lnTo>
                    <a:pt x="590" y="1427"/>
                  </a:lnTo>
                  <a:lnTo>
                    <a:pt x="609" y="1414"/>
                  </a:lnTo>
                  <a:lnTo>
                    <a:pt x="629" y="1400"/>
                  </a:lnTo>
                  <a:lnTo>
                    <a:pt x="648" y="1384"/>
                  </a:lnTo>
                  <a:lnTo>
                    <a:pt x="667" y="1366"/>
                  </a:lnTo>
                  <a:lnTo>
                    <a:pt x="684" y="1348"/>
                  </a:lnTo>
                  <a:lnTo>
                    <a:pt x="701" y="1327"/>
                  </a:lnTo>
                  <a:lnTo>
                    <a:pt x="718" y="1306"/>
                  </a:lnTo>
                  <a:lnTo>
                    <a:pt x="734" y="1282"/>
                  </a:lnTo>
                  <a:lnTo>
                    <a:pt x="749" y="1258"/>
                  </a:lnTo>
                  <a:lnTo>
                    <a:pt x="763" y="1232"/>
                  </a:lnTo>
                  <a:lnTo>
                    <a:pt x="776" y="1206"/>
                  </a:lnTo>
                  <a:lnTo>
                    <a:pt x="789" y="1178"/>
                  </a:lnTo>
                  <a:lnTo>
                    <a:pt x="801" y="1149"/>
                  </a:lnTo>
                  <a:lnTo>
                    <a:pt x="813" y="1119"/>
                  </a:lnTo>
                  <a:lnTo>
                    <a:pt x="823" y="1088"/>
                  </a:lnTo>
                  <a:lnTo>
                    <a:pt x="832" y="1056"/>
                  </a:lnTo>
                  <a:lnTo>
                    <a:pt x="841" y="1022"/>
                  </a:lnTo>
                  <a:lnTo>
                    <a:pt x="848" y="989"/>
                  </a:lnTo>
                  <a:lnTo>
                    <a:pt x="855" y="954"/>
                  </a:lnTo>
                  <a:lnTo>
                    <a:pt x="860" y="919"/>
                  </a:lnTo>
                  <a:lnTo>
                    <a:pt x="866" y="882"/>
                  </a:lnTo>
                  <a:lnTo>
                    <a:pt x="869" y="845"/>
                  </a:lnTo>
                  <a:lnTo>
                    <a:pt x="872" y="806"/>
                  </a:lnTo>
                  <a:lnTo>
                    <a:pt x="873" y="768"/>
                  </a:lnTo>
                  <a:lnTo>
                    <a:pt x="874" y="728"/>
                  </a:lnTo>
                  <a:lnTo>
                    <a:pt x="873" y="690"/>
                  </a:lnTo>
                  <a:lnTo>
                    <a:pt x="872" y="654"/>
                  </a:lnTo>
                  <a:lnTo>
                    <a:pt x="869" y="617"/>
                  </a:lnTo>
                  <a:lnTo>
                    <a:pt x="866" y="580"/>
                  </a:lnTo>
                  <a:lnTo>
                    <a:pt x="860" y="544"/>
                  </a:lnTo>
                  <a:lnTo>
                    <a:pt x="855" y="510"/>
                  </a:lnTo>
                  <a:lnTo>
                    <a:pt x="848" y="476"/>
                  </a:lnTo>
                  <a:lnTo>
                    <a:pt x="841" y="443"/>
                  </a:lnTo>
                  <a:lnTo>
                    <a:pt x="832" y="410"/>
                  </a:lnTo>
                  <a:lnTo>
                    <a:pt x="823" y="379"/>
                  </a:lnTo>
                  <a:lnTo>
                    <a:pt x="813" y="348"/>
                  </a:lnTo>
                  <a:lnTo>
                    <a:pt x="801" y="319"/>
                  </a:lnTo>
                  <a:lnTo>
                    <a:pt x="789" y="291"/>
                  </a:lnTo>
                  <a:lnTo>
                    <a:pt x="776" y="263"/>
                  </a:lnTo>
                  <a:lnTo>
                    <a:pt x="763" y="237"/>
                  </a:lnTo>
                  <a:lnTo>
                    <a:pt x="749" y="212"/>
                  </a:lnTo>
                  <a:lnTo>
                    <a:pt x="734" y="187"/>
                  </a:lnTo>
                  <a:lnTo>
                    <a:pt x="718" y="165"/>
                  </a:lnTo>
                  <a:lnTo>
                    <a:pt x="701" y="144"/>
                  </a:lnTo>
                  <a:lnTo>
                    <a:pt x="684" y="123"/>
                  </a:lnTo>
                  <a:lnTo>
                    <a:pt x="667" y="105"/>
                  </a:lnTo>
                  <a:lnTo>
                    <a:pt x="648" y="88"/>
                  </a:lnTo>
                  <a:lnTo>
                    <a:pt x="629" y="72"/>
                  </a:lnTo>
                  <a:lnTo>
                    <a:pt x="609" y="58"/>
                  </a:lnTo>
                  <a:lnTo>
                    <a:pt x="590" y="45"/>
                  </a:lnTo>
                  <a:lnTo>
                    <a:pt x="569" y="33"/>
                  </a:lnTo>
                  <a:lnTo>
                    <a:pt x="549" y="23"/>
                  </a:lnTo>
                  <a:lnTo>
                    <a:pt x="527" y="15"/>
                  </a:lnTo>
                  <a:lnTo>
                    <a:pt x="506" y="9"/>
                  </a:lnTo>
                  <a:lnTo>
                    <a:pt x="483" y="5"/>
                  </a:lnTo>
                  <a:lnTo>
                    <a:pt x="460" y="1"/>
                  </a:lnTo>
                  <a:lnTo>
                    <a:pt x="437" y="0"/>
                  </a:lnTo>
                  <a:lnTo>
                    <a:pt x="415" y="1"/>
                  </a:lnTo>
                  <a:lnTo>
                    <a:pt x="392" y="5"/>
                  </a:lnTo>
                  <a:lnTo>
                    <a:pt x="369" y="9"/>
                  </a:lnTo>
                  <a:lnTo>
                    <a:pt x="348" y="15"/>
                  </a:lnTo>
                  <a:lnTo>
                    <a:pt x="326" y="23"/>
                  </a:lnTo>
                  <a:lnTo>
                    <a:pt x="305" y="33"/>
                  </a:lnTo>
                  <a:lnTo>
                    <a:pt x="285" y="45"/>
                  </a:lnTo>
                  <a:lnTo>
                    <a:pt x="264" y="58"/>
                  </a:lnTo>
                  <a:lnTo>
                    <a:pt x="245" y="72"/>
                  </a:lnTo>
                  <a:lnTo>
                    <a:pt x="226" y="88"/>
                  </a:lnTo>
                  <a:lnTo>
                    <a:pt x="208" y="105"/>
                  </a:lnTo>
                  <a:lnTo>
                    <a:pt x="191" y="123"/>
                  </a:lnTo>
                  <a:lnTo>
                    <a:pt x="173" y="144"/>
                  </a:lnTo>
                  <a:lnTo>
                    <a:pt x="157" y="165"/>
                  </a:lnTo>
                  <a:lnTo>
                    <a:pt x="141" y="187"/>
                  </a:lnTo>
                  <a:lnTo>
                    <a:pt x="126" y="212"/>
                  </a:lnTo>
                  <a:lnTo>
                    <a:pt x="112" y="237"/>
                  </a:lnTo>
                  <a:lnTo>
                    <a:pt x="98" y="263"/>
                  </a:lnTo>
                  <a:lnTo>
                    <a:pt x="86" y="291"/>
                  </a:lnTo>
                  <a:lnTo>
                    <a:pt x="73" y="319"/>
                  </a:lnTo>
                  <a:lnTo>
                    <a:pt x="62" y="348"/>
                  </a:lnTo>
                  <a:lnTo>
                    <a:pt x="52" y="379"/>
                  </a:lnTo>
                  <a:lnTo>
                    <a:pt x="43" y="410"/>
                  </a:lnTo>
                  <a:lnTo>
                    <a:pt x="34" y="443"/>
                  </a:lnTo>
                  <a:lnTo>
                    <a:pt x="26" y="476"/>
                  </a:lnTo>
                  <a:lnTo>
                    <a:pt x="20" y="510"/>
                  </a:lnTo>
                  <a:lnTo>
                    <a:pt x="13" y="544"/>
                  </a:lnTo>
                  <a:lnTo>
                    <a:pt x="9" y="580"/>
                  </a:lnTo>
                  <a:lnTo>
                    <a:pt x="6" y="617"/>
                  </a:lnTo>
                  <a:lnTo>
                    <a:pt x="3" y="654"/>
                  </a:lnTo>
                  <a:lnTo>
                    <a:pt x="2" y="690"/>
                  </a:lnTo>
                  <a:lnTo>
                    <a:pt x="0" y="728"/>
                  </a:lnTo>
                  <a:lnTo>
                    <a:pt x="2" y="768"/>
                  </a:lnTo>
                  <a:lnTo>
                    <a:pt x="3" y="806"/>
                  </a:lnTo>
                  <a:lnTo>
                    <a:pt x="6" y="845"/>
                  </a:lnTo>
                  <a:lnTo>
                    <a:pt x="10" y="882"/>
                  </a:lnTo>
                  <a:lnTo>
                    <a:pt x="14" y="919"/>
                  </a:lnTo>
                  <a:lnTo>
                    <a:pt x="21" y="954"/>
                  </a:lnTo>
                  <a:lnTo>
                    <a:pt x="27" y="989"/>
                  </a:lnTo>
                  <a:lnTo>
                    <a:pt x="36" y="1022"/>
                  </a:lnTo>
                  <a:lnTo>
                    <a:pt x="45" y="1056"/>
                  </a:lnTo>
                  <a:lnTo>
                    <a:pt x="55" y="1088"/>
                  </a:lnTo>
                  <a:lnTo>
                    <a:pt x="65" y="1119"/>
                  </a:lnTo>
                  <a:lnTo>
                    <a:pt x="77" y="1149"/>
                  </a:lnTo>
                  <a:lnTo>
                    <a:pt x="90" y="1178"/>
                  </a:lnTo>
                  <a:lnTo>
                    <a:pt x="103" y="1206"/>
                  </a:lnTo>
                  <a:lnTo>
                    <a:pt x="117" y="1232"/>
                  </a:lnTo>
                  <a:lnTo>
                    <a:pt x="131" y="1258"/>
                  </a:lnTo>
                  <a:lnTo>
                    <a:pt x="146" y="1282"/>
                  </a:lnTo>
                  <a:lnTo>
                    <a:pt x="163" y="1306"/>
                  </a:lnTo>
                  <a:lnTo>
                    <a:pt x="180" y="1327"/>
                  </a:lnTo>
                  <a:lnTo>
                    <a:pt x="196" y="1348"/>
                  </a:lnTo>
                  <a:lnTo>
                    <a:pt x="215" y="1366"/>
                  </a:lnTo>
                  <a:lnTo>
                    <a:pt x="233" y="1384"/>
                  </a:lnTo>
                  <a:lnTo>
                    <a:pt x="251" y="1400"/>
                  </a:lnTo>
                  <a:lnTo>
                    <a:pt x="271" y="1414"/>
                  </a:lnTo>
                  <a:lnTo>
                    <a:pt x="290" y="1427"/>
                  </a:lnTo>
                  <a:lnTo>
                    <a:pt x="311" y="1439"/>
                  </a:lnTo>
                  <a:lnTo>
                    <a:pt x="330" y="1449"/>
                  </a:lnTo>
                  <a:lnTo>
                    <a:pt x="352" y="1456"/>
                  </a:lnTo>
                  <a:lnTo>
                    <a:pt x="373" y="1463"/>
                  </a:lnTo>
                  <a:lnTo>
                    <a:pt x="394" y="1467"/>
                  </a:lnTo>
                  <a:lnTo>
                    <a:pt x="416" y="1470"/>
                  </a:lnTo>
                  <a:lnTo>
                    <a:pt x="437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/>
            <p:cNvSpPr>
              <a:spLocks noChangeAspect="1"/>
            </p:cNvSpPr>
            <p:nvPr/>
          </p:nvSpPr>
          <p:spPr bwMode="black">
            <a:xfrm>
              <a:off x="4903" y="1912"/>
              <a:ext cx="74" cy="159"/>
            </a:xfrm>
            <a:custGeom>
              <a:avLst/>
              <a:gdLst>
                <a:gd name="T0" fmla="*/ 0 w 669"/>
                <a:gd name="T1" fmla="*/ 0 h 1427"/>
                <a:gd name="T2" fmla="*/ 0 w 669"/>
                <a:gd name="T3" fmla="*/ 0 h 1427"/>
                <a:gd name="T4" fmla="*/ 0 w 669"/>
                <a:gd name="T5" fmla="*/ 0 h 1427"/>
                <a:gd name="T6" fmla="*/ 0 w 669"/>
                <a:gd name="T7" fmla="*/ 0 h 1427"/>
                <a:gd name="T8" fmla="*/ 0 w 669"/>
                <a:gd name="T9" fmla="*/ 0 h 1427"/>
                <a:gd name="T10" fmla="*/ 0 w 669"/>
                <a:gd name="T11" fmla="*/ 0 h 1427"/>
                <a:gd name="T12" fmla="*/ 0 w 669"/>
                <a:gd name="T13" fmla="*/ 0 h 1427"/>
                <a:gd name="T14" fmla="*/ 0 w 669"/>
                <a:gd name="T15" fmla="*/ 0 h 1427"/>
                <a:gd name="T16" fmla="*/ 0 w 669"/>
                <a:gd name="T17" fmla="*/ 0 h 1427"/>
                <a:gd name="T18" fmla="*/ 0 w 669"/>
                <a:gd name="T19" fmla="*/ 0 h 1427"/>
                <a:gd name="T20" fmla="*/ 0 w 669"/>
                <a:gd name="T21" fmla="*/ 0 h 1427"/>
                <a:gd name="T22" fmla="*/ 0 w 669"/>
                <a:gd name="T23" fmla="*/ 0 h 1427"/>
                <a:gd name="T24" fmla="*/ 0 w 669"/>
                <a:gd name="T25" fmla="*/ 0 h 1427"/>
                <a:gd name="T26" fmla="*/ 0 w 669"/>
                <a:gd name="T27" fmla="*/ 0 h 1427"/>
                <a:gd name="T28" fmla="*/ 0 w 669"/>
                <a:gd name="T29" fmla="*/ 0 h 1427"/>
                <a:gd name="T30" fmla="*/ 0 w 669"/>
                <a:gd name="T31" fmla="*/ 0 h 1427"/>
                <a:gd name="T32" fmla="*/ 0 w 669"/>
                <a:gd name="T33" fmla="*/ 0 h 1427"/>
                <a:gd name="T34" fmla="*/ 0 w 669"/>
                <a:gd name="T35" fmla="*/ 0 h 1427"/>
                <a:gd name="T36" fmla="*/ 0 w 669"/>
                <a:gd name="T37" fmla="*/ 0 h 1427"/>
                <a:gd name="T38" fmla="*/ 0 w 669"/>
                <a:gd name="T39" fmla="*/ 0 h 1427"/>
                <a:gd name="T40" fmla="*/ 0 w 669"/>
                <a:gd name="T41" fmla="*/ 0 h 1427"/>
                <a:gd name="T42" fmla="*/ 0 w 669"/>
                <a:gd name="T43" fmla="*/ 0 h 1427"/>
                <a:gd name="T44" fmla="*/ 0 w 669"/>
                <a:gd name="T45" fmla="*/ 0 h 1427"/>
                <a:gd name="T46" fmla="*/ 0 w 669"/>
                <a:gd name="T47" fmla="*/ 0 h 1427"/>
                <a:gd name="T48" fmla="*/ 0 w 669"/>
                <a:gd name="T49" fmla="*/ 0 h 1427"/>
                <a:gd name="T50" fmla="*/ 0 w 669"/>
                <a:gd name="T51" fmla="*/ 0 h 1427"/>
                <a:gd name="T52" fmla="*/ 0 w 669"/>
                <a:gd name="T53" fmla="*/ 0 h 1427"/>
                <a:gd name="T54" fmla="*/ 0 w 669"/>
                <a:gd name="T55" fmla="*/ 0 h 1427"/>
                <a:gd name="T56" fmla="*/ 0 w 669"/>
                <a:gd name="T57" fmla="*/ 0 h 1427"/>
                <a:gd name="T58" fmla="*/ 0 w 669"/>
                <a:gd name="T59" fmla="*/ 0 h 1427"/>
                <a:gd name="T60" fmla="*/ 0 w 669"/>
                <a:gd name="T61" fmla="*/ 0 h 1427"/>
                <a:gd name="T62" fmla="*/ 0 w 669"/>
                <a:gd name="T63" fmla="*/ 0 h 1427"/>
                <a:gd name="T64" fmla="*/ 0 w 669"/>
                <a:gd name="T65" fmla="*/ 0 h 1427"/>
                <a:gd name="T66" fmla="*/ 0 w 669"/>
                <a:gd name="T67" fmla="*/ 0 h 1427"/>
                <a:gd name="T68" fmla="*/ 0 w 669"/>
                <a:gd name="T69" fmla="*/ 0 h 1427"/>
                <a:gd name="T70" fmla="*/ 0 w 669"/>
                <a:gd name="T71" fmla="*/ 0 h 1427"/>
                <a:gd name="T72" fmla="*/ 0 w 669"/>
                <a:gd name="T73" fmla="*/ 0 h 1427"/>
                <a:gd name="T74" fmla="*/ 0 w 669"/>
                <a:gd name="T75" fmla="*/ 0 h 1427"/>
                <a:gd name="T76" fmla="*/ 0 w 669"/>
                <a:gd name="T77" fmla="*/ 0 h 1427"/>
                <a:gd name="T78" fmla="*/ 0 w 669"/>
                <a:gd name="T79" fmla="*/ 0 h 1427"/>
                <a:gd name="T80" fmla="*/ 0 w 669"/>
                <a:gd name="T81" fmla="*/ 0 h 1427"/>
                <a:gd name="T82" fmla="*/ 0 w 669"/>
                <a:gd name="T83" fmla="*/ 0 h 1427"/>
                <a:gd name="T84" fmla="*/ 0 w 669"/>
                <a:gd name="T85" fmla="*/ 0 h 1427"/>
                <a:gd name="T86" fmla="*/ 0 w 669"/>
                <a:gd name="T87" fmla="*/ 0 h 1427"/>
                <a:gd name="T88" fmla="*/ 0 w 669"/>
                <a:gd name="T89" fmla="*/ 0 h 1427"/>
                <a:gd name="T90" fmla="*/ 0 w 669"/>
                <a:gd name="T91" fmla="*/ 0 h 1427"/>
                <a:gd name="T92" fmla="*/ 0 w 669"/>
                <a:gd name="T93" fmla="*/ 0 h 1427"/>
                <a:gd name="T94" fmla="*/ 0 w 669"/>
                <a:gd name="T95" fmla="*/ 0 h 1427"/>
                <a:gd name="T96" fmla="*/ 0 w 669"/>
                <a:gd name="T97" fmla="*/ 0 h 1427"/>
                <a:gd name="T98" fmla="*/ 0 w 669"/>
                <a:gd name="T99" fmla="*/ 0 h 1427"/>
                <a:gd name="T100" fmla="*/ 0 w 669"/>
                <a:gd name="T101" fmla="*/ 0 h 1427"/>
                <a:gd name="T102" fmla="*/ 0 w 669"/>
                <a:gd name="T103" fmla="*/ 0 h 142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69" h="1427">
                  <a:moveTo>
                    <a:pt x="144" y="205"/>
                  </a:moveTo>
                  <a:lnTo>
                    <a:pt x="156" y="181"/>
                  </a:lnTo>
                  <a:lnTo>
                    <a:pt x="168" y="158"/>
                  </a:lnTo>
                  <a:lnTo>
                    <a:pt x="180" y="138"/>
                  </a:lnTo>
                  <a:lnTo>
                    <a:pt x="193" y="117"/>
                  </a:lnTo>
                  <a:lnTo>
                    <a:pt x="207" y="99"/>
                  </a:lnTo>
                  <a:lnTo>
                    <a:pt x="222" y="82"/>
                  </a:lnTo>
                  <a:lnTo>
                    <a:pt x="236" y="67"/>
                  </a:lnTo>
                  <a:lnTo>
                    <a:pt x="253" y="53"/>
                  </a:lnTo>
                  <a:lnTo>
                    <a:pt x="268" y="41"/>
                  </a:lnTo>
                  <a:lnTo>
                    <a:pt x="284" y="30"/>
                  </a:lnTo>
                  <a:lnTo>
                    <a:pt x="301" y="22"/>
                  </a:lnTo>
                  <a:lnTo>
                    <a:pt x="319" y="14"/>
                  </a:lnTo>
                  <a:lnTo>
                    <a:pt x="337" y="8"/>
                  </a:lnTo>
                  <a:lnTo>
                    <a:pt x="354" y="5"/>
                  </a:lnTo>
                  <a:lnTo>
                    <a:pt x="374" y="1"/>
                  </a:lnTo>
                  <a:lnTo>
                    <a:pt x="392" y="0"/>
                  </a:lnTo>
                  <a:lnTo>
                    <a:pt x="414" y="1"/>
                  </a:lnTo>
                  <a:lnTo>
                    <a:pt x="433" y="3"/>
                  </a:lnTo>
                  <a:lnTo>
                    <a:pt x="453" y="8"/>
                  </a:lnTo>
                  <a:lnTo>
                    <a:pt x="471" y="13"/>
                  </a:lnTo>
                  <a:lnTo>
                    <a:pt x="488" y="20"/>
                  </a:lnTo>
                  <a:lnTo>
                    <a:pt x="505" y="28"/>
                  </a:lnTo>
                  <a:lnTo>
                    <a:pt x="520" y="38"/>
                  </a:lnTo>
                  <a:lnTo>
                    <a:pt x="534" y="49"/>
                  </a:lnTo>
                  <a:lnTo>
                    <a:pt x="547" y="61"/>
                  </a:lnTo>
                  <a:lnTo>
                    <a:pt x="560" y="75"/>
                  </a:lnTo>
                  <a:lnTo>
                    <a:pt x="572" y="89"/>
                  </a:lnTo>
                  <a:lnTo>
                    <a:pt x="583" y="105"/>
                  </a:lnTo>
                  <a:lnTo>
                    <a:pt x="592" y="122"/>
                  </a:lnTo>
                  <a:lnTo>
                    <a:pt x="602" y="140"/>
                  </a:lnTo>
                  <a:lnTo>
                    <a:pt x="610" y="159"/>
                  </a:lnTo>
                  <a:lnTo>
                    <a:pt x="618" y="179"/>
                  </a:lnTo>
                  <a:lnTo>
                    <a:pt x="625" y="200"/>
                  </a:lnTo>
                  <a:lnTo>
                    <a:pt x="631" y="222"/>
                  </a:lnTo>
                  <a:lnTo>
                    <a:pt x="638" y="245"/>
                  </a:lnTo>
                  <a:lnTo>
                    <a:pt x="643" y="268"/>
                  </a:lnTo>
                  <a:lnTo>
                    <a:pt x="647" y="292"/>
                  </a:lnTo>
                  <a:lnTo>
                    <a:pt x="652" y="317"/>
                  </a:lnTo>
                  <a:lnTo>
                    <a:pt x="655" y="343"/>
                  </a:lnTo>
                  <a:lnTo>
                    <a:pt x="658" y="369"/>
                  </a:lnTo>
                  <a:lnTo>
                    <a:pt x="664" y="423"/>
                  </a:lnTo>
                  <a:lnTo>
                    <a:pt x="667" y="480"/>
                  </a:lnTo>
                  <a:lnTo>
                    <a:pt x="668" y="538"/>
                  </a:lnTo>
                  <a:lnTo>
                    <a:pt x="669" y="597"/>
                  </a:lnTo>
                  <a:lnTo>
                    <a:pt x="669" y="1427"/>
                  </a:lnTo>
                  <a:lnTo>
                    <a:pt x="538" y="1427"/>
                  </a:lnTo>
                  <a:lnTo>
                    <a:pt x="538" y="642"/>
                  </a:lnTo>
                  <a:lnTo>
                    <a:pt x="537" y="601"/>
                  </a:lnTo>
                  <a:lnTo>
                    <a:pt x="537" y="560"/>
                  </a:lnTo>
                  <a:lnTo>
                    <a:pt x="535" y="522"/>
                  </a:lnTo>
                  <a:lnTo>
                    <a:pt x="533" y="484"/>
                  </a:lnTo>
                  <a:lnTo>
                    <a:pt x="530" y="447"/>
                  </a:lnTo>
                  <a:lnTo>
                    <a:pt x="524" y="411"/>
                  </a:lnTo>
                  <a:lnTo>
                    <a:pt x="521" y="395"/>
                  </a:lnTo>
                  <a:lnTo>
                    <a:pt x="518" y="379"/>
                  </a:lnTo>
                  <a:lnTo>
                    <a:pt x="513" y="364"/>
                  </a:lnTo>
                  <a:lnTo>
                    <a:pt x="509" y="348"/>
                  </a:lnTo>
                  <a:lnTo>
                    <a:pt x="504" y="334"/>
                  </a:lnTo>
                  <a:lnTo>
                    <a:pt x="498" y="320"/>
                  </a:lnTo>
                  <a:lnTo>
                    <a:pt x="492" y="307"/>
                  </a:lnTo>
                  <a:lnTo>
                    <a:pt x="485" y="295"/>
                  </a:lnTo>
                  <a:lnTo>
                    <a:pt x="478" y="284"/>
                  </a:lnTo>
                  <a:lnTo>
                    <a:pt x="470" y="273"/>
                  </a:lnTo>
                  <a:lnTo>
                    <a:pt x="461" y="263"/>
                  </a:lnTo>
                  <a:lnTo>
                    <a:pt x="452" y="254"/>
                  </a:lnTo>
                  <a:lnTo>
                    <a:pt x="442" y="247"/>
                  </a:lnTo>
                  <a:lnTo>
                    <a:pt x="431" y="239"/>
                  </a:lnTo>
                  <a:lnTo>
                    <a:pt x="419" y="233"/>
                  </a:lnTo>
                  <a:lnTo>
                    <a:pt x="407" y="228"/>
                  </a:lnTo>
                  <a:lnTo>
                    <a:pt x="393" y="224"/>
                  </a:lnTo>
                  <a:lnTo>
                    <a:pt x="379" y="222"/>
                  </a:lnTo>
                  <a:lnTo>
                    <a:pt x="364" y="220"/>
                  </a:lnTo>
                  <a:lnTo>
                    <a:pt x="349" y="219"/>
                  </a:lnTo>
                  <a:lnTo>
                    <a:pt x="332" y="220"/>
                  </a:lnTo>
                  <a:lnTo>
                    <a:pt x="315" y="223"/>
                  </a:lnTo>
                  <a:lnTo>
                    <a:pt x="300" y="226"/>
                  </a:lnTo>
                  <a:lnTo>
                    <a:pt x="285" y="233"/>
                  </a:lnTo>
                  <a:lnTo>
                    <a:pt x="272" y="240"/>
                  </a:lnTo>
                  <a:lnTo>
                    <a:pt x="259" y="249"/>
                  </a:lnTo>
                  <a:lnTo>
                    <a:pt x="248" y="259"/>
                  </a:lnTo>
                  <a:lnTo>
                    <a:pt x="236" y="271"/>
                  </a:lnTo>
                  <a:lnTo>
                    <a:pt x="227" y="284"/>
                  </a:lnTo>
                  <a:lnTo>
                    <a:pt x="217" y="298"/>
                  </a:lnTo>
                  <a:lnTo>
                    <a:pt x="209" y="313"/>
                  </a:lnTo>
                  <a:lnTo>
                    <a:pt x="201" y="329"/>
                  </a:lnTo>
                  <a:lnTo>
                    <a:pt x="193" y="346"/>
                  </a:lnTo>
                  <a:lnTo>
                    <a:pt x="187" y="364"/>
                  </a:lnTo>
                  <a:lnTo>
                    <a:pt x="181" y="383"/>
                  </a:lnTo>
                  <a:lnTo>
                    <a:pt x="176" y="403"/>
                  </a:lnTo>
                  <a:lnTo>
                    <a:pt x="170" y="423"/>
                  </a:lnTo>
                  <a:lnTo>
                    <a:pt x="166" y="445"/>
                  </a:lnTo>
                  <a:lnTo>
                    <a:pt x="163" y="466"/>
                  </a:lnTo>
                  <a:lnTo>
                    <a:pt x="160" y="488"/>
                  </a:lnTo>
                  <a:lnTo>
                    <a:pt x="154" y="535"/>
                  </a:lnTo>
                  <a:lnTo>
                    <a:pt x="150" y="581"/>
                  </a:lnTo>
                  <a:lnTo>
                    <a:pt x="148" y="630"/>
                  </a:lnTo>
                  <a:lnTo>
                    <a:pt x="146" y="677"/>
                  </a:lnTo>
                  <a:lnTo>
                    <a:pt x="144" y="725"/>
                  </a:lnTo>
                  <a:lnTo>
                    <a:pt x="144" y="772"/>
                  </a:lnTo>
                  <a:lnTo>
                    <a:pt x="144" y="1427"/>
                  </a:lnTo>
                  <a:lnTo>
                    <a:pt x="0" y="1427"/>
                  </a:lnTo>
                  <a:lnTo>
                    <a:pt x="0" y="29"/>
                  </a:lnTo>
                  <a:lnTo>
                    <a:pt x="144" y="29"/>
                  </a:lnTo>
                  <a:lnTo>
                    <a:pt x="144" y="2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/>
            <p:cNvSpPr>
              <a:spLocks noChangeAspect="1" noEditPoints="1"/>
            </p:cNvSpPr>
            <p:nvPr/>
          </p:nvSpPr>
          <p:spPr bwMode="black">
            <a:xfrm>
              <a:off x="4995" y="1912"/>
              <a:ext cx="94" cy="164"/>
            </a:xfrm>
            <a:custGeom>
              <a:avLst/>
              <a:gdLst>
                <a:gd name="T0" fmla="*/ 0 w 845"/>
                <a:gd name="T1" fmla="*/ 0 h 1471"/>
                <a:gd name="T2" fmla="*/ 0 w 845"/>
                <a:gd name="T3" fmla="*/ 0 h 1471"/>
                <a:gd name="T4" fmla="*/ 0 w 845"/>
                <a:gd name="T5" fmla="*/ 0 h 1471"/>
                <a:gd name="T6" fmla="*/ 0 w 845"/>
                <a:gd name="T7" fmla="*/ 0 h 1471"/>
                <a:gd name="T8" fmla="*/ 0 w 845"/>
                <a:gd name="T9" fmla="*/ 0 h 1471"/>
                <a:gd name="T10" fmla="*/ 0 w 845"/>
                <a:gd name="T11" fmla="*/ 0 h 1471"/>
                <a:gd name="T12" fmla="*/ 0 w 845"/>
                <a:gd name="T13" fmla="*/ 0 h 1471"/>
                <a:gd name="T14" fmla="*/ 0 w 845"/>
                <a:gd name="T15" fmla="*/ 0 h 1471"/>
                <a:gd name="T16" fmla="*/ 0 w 845"/>
                <a:gd name="T17" fmla="*/ 0 h 1471"/>
                <a:gd name="T18" fmla="*/ 0 w 845"/>
                <a:gd name="T19" fmla="*/ 0 h 1471"/>
                <a:gd name="T20" fmla="*/ 0 w 845"/>
                <a:gd name="T21" fmla="*/ 0 h 1471"/>
                <a:gd name="T22" fmla="*/ 0 w 845"/>
                <a:gd name="T23" fmla="*/ 0 h 1471"/>
                <a:gd name="T24" fmla="*/ 0 w 845"/>
                <a:gd name="T25" fmla="*/ 0 h 1471"/>
                <a:gd name="T26" fmla="*/ 0 w 845"/>
                <a:gd name="T27" fmla="*/ 0 h 1471"/>
                <a:gd name="T28" fmla="*/ 0 w 845"/>
                <a:gd name="T29" fmla="*/ 0 h 1471"/>
                <a:gd name="T30" fmla="*/ 0 w 845"/>
                <a:gd name="T31" fmla="*/ 0 h 1471"/>
                <a:gd name="T32" fmla="*/ 0 w 845"/>
                <a:gd name="T33" fmla="*/ 0 h 1471"/>
                <a:gd name="T34" fmla="*/ 0 w 845"/>
                <a:gd name="T35" fmla="*/ 0 h 1471"/>
                <a:gd name="T36" fmla="*/ 0 w 845"/>
                <a:gd name="T37" fmla="*/ 0 h 1471"/>
                <a:gd name="T38" fmla="*/ 0 w 845"/>
                <a:gd name="T39" fmla="*/ 0 h 1471"/>
                <a:gd name="T40" fmla="*/ 0 w 845"/>
                <a:gd name="T41" fmla="*/ 0 h 1471"/>
                <a:gd name="T42" fmla="*/ 0 w 845"/>
                <a:gd name="T43" fmla="*/ 0 h 1471"/>
                <a:gd name="T44" fmla="*/ 0 w 845"/>
                <a:gd name="T45" fmla="*/ 0 h 1471"/>
                <a:gd name="T46" fmla="*/ 0 w 845"/>
                <a:gd name="T47" fmla="*/ 0 h 1471"/>
                <a:gd name="T48" fmla="*/ 0 w 845"/>
                <a:gd name="T49" fmla="*/ 0 h 1471"/>
                <a:gd name="T50" fmla="*/ 0 w 845"/>
                <a:gd name="T51" fmla="*/ 0 h 1471"/>
                <a:gd name="T52" fmla="*/ 0 w 845"/>
                <a:gd name="T53" fmla="*/ 0 h 1471"/>
                <a:gd name="T54" fmla="*/ 0 w 845"/>
                <a:gd name="T55" fmla="*/ 0 h 1471"/>
                <a:gd name="T56" fmla="*/ 0 w 845"/>
                <a:gd name="T57" fmla="*/ 0 h 1471"/>
                <a:gd name="T58" fmla="*/ 0 w 845"/>
                <a:gd name="T59" fmla="*/ 0 h 1471"/>
                <a:gd name="T60" fmla="*/ 0 w 845"/>
                <a:gd name="T61" fmla="*/ 0 h 1471"/>
                <a:gd name="T62" fmla="*/ 0 w 845"/>
                <a:gd name="T63" fmla="*/ 0 h 1471"/>
                <a:gd name="T64" fmla="*/ 0 w 845"/>
                <a:gd name="T65" fmla="*/ 0 h 1471"/>
                <a:gd name="T66" fmla="*/ 0 w 845"/>
                <a:gd name="T67" fmla="*/ 0 h 1471"/>
                <a:gd name="T68" fmla="*/ 0 w 845"/>
                <a:gd name="T69" fmla="*/ 0 h 1471"/>
                <a:gd name="T70" fmla="*/ 0 w 845"/>
                <a:gd name="T71" fmla="*/ 0 h 1471"/>
                <a:gd name="T72" fmla="*/ 0 w 845"/>
                <a:gd name="T73" fmla="*/ 0 h 1471"/>
                <a:gd name="T74" fmla="*/ 0 w 845"/>
                <a:gd name="T75" fmla="*/ 0 h 1471"/>
                <a:gd name="T76" fmla="*/ 0 w 845"/>
                <a:gd name="T77" fmla="*/ 0 h 1471"/>
                <a:gd name="T78" fmla="*/ 0 w 845"/>
                <a:gd name="T79" fmla="*/ 0 h 1471"/>
                <a:gd name="T80" fmla="*/ 0 w 845"/>
                <a:gd name="T81" fmla="*/ 0 h 1471"/>
                <a:gd name="T82" fmla="*/ 0 w 845"/>
                <a:gd name="T83" fmla="*/ 0 h 1471"/>
                <a:gd name="T84" fmla="*/ 0 w 845"/>
                <a:gd name="T85" fmla="*/ 0 h 1471"/>
                <a:gd name="T86" fmla="*/ 0 w 845"/>
                <a:gd name="T87" fmla="*/ 0 h 1471"/>
                <a:gd name="T88" fmla="*/ 0 w 845"/>
                <a:gd name="T89" fmla="*/ 0 h 1471"/>
                <a:gd name="T90" fmla="*/ 0 w 845"/>
                <a:gd name="T91" fmla="*/ 0 h 1471"/>
                <a:gd name="T92" fmla="*/ 0 w 845"/>
                <a:gd name="T93" fmla="*/ 0 h 1471"/>
                <a:gd name="T94" fmla="*/ 0 w 845"/>
                <a:gd name="T95" fmla="*/ 0 h 1471"/>
                <a:gd name="T96" fmla="*/ 0 w 845"/>
                <a:gd name="T97" fmla="*/ 0 h 1471"/>
                <a:gd name="T98" fmla="*/ 0 w 845"/>
                <a:gd name="T99" fmla="*/ 0 h 1471"/>
                <a:gd name="T100" fmla="*/ 0 w 845"/>
                <a:gd name="T101" fmla="*/ 0 h 1471"/>
                <a:gd name="T102" fmla="*/ 0 w 845"/>
                <a:gd name="T103" fmla="*/ 0 h 1471"/>
                <a:gd name="T104" fmla="*/ 0 w 845"/>
                <a:gd name="T105" fmla="*/ 0 h 1471"/>
                <a:gd name="T106" fmla="*/ 0 w 845"/>
                <a:gd name="T107" fmla="*/ 0 h 1471"/>
                <a:gd name="T108" fmla="*/ 0 w 845"/>
                <a:gd name="T109" fmla="*/ 0 h 1471"/>
                <a:gd name="T110" fmla="*/ 0 w 845"/>
                <a:gd name="T111" fmla="*/ 0 h 147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845" h="1471">
                  <a:moveTo>
                    <a:pt x="422" y="219"/>
                  </a:moveTo>
                  <a:lnTo>
                    <a:pt x="438" y="220"/>
                  </a:lnTo>
                  <a:lnTo>
                    <a:pt x="454" y="222"/>
                  </a:lnTo>
                  <a:lnTo>
                    <a:pt x="470" y="225"/>
                  </a:lnTo>
                  <a:lnTo>
                    <a:pt x="485" y="229"/>
                  </a:lnTo>
                  <a:lnTo>
                    <a:pt x="499" y="235"/>
                  </a:lnTo>
                  <a:lnTo>
                    <a:pt x="513" y="241"/>
                  </a:lnTo>
                  <a:lnTo>
                    <a:pt x="526" y="249"/>
                  </a:lnTo>
                  <a:lnTo>
                    <a:pt x="539" y="258"/>
                  </a:lnTo>
                  <a:lnTo>
                    <a:pt x="552" y="267"/>
                  </a:lnTo>
                  <a:lnTo>
                    <a:pt x="564" y="278"/>
                  </a:lnTo>
                  <a:lnTo>
                    <a:pt x="576" y="290"/>
                  </a:lnTo>
                  <a:lnTo>
                    <a:pt x="586" y="303"/>
                  </a:lnTo>
                  <a:lnTo>
                    <a:pt x="597" y="316"/>
                  </a:lnTo>
                  <a:lnTo>
                    <a:pt x="607" y="331"/>
                  </a:lnTo>
                  <a:lnTo>
                    <a:pt x="617" y="346"/>
                  </a:lnTo>
                  <a:lnTo>
                    <a:pt x="626" y="363"/>
                  </a:lnTo>
                  <a:lnTo>
                    <a:pt x="635" y="380"/>
                  </a:lnTo>
                  <a:lnTo>
                    <a:pt x="643" y="398"/>
                  </a:lnTo>
                  <a:lnTo>
                    <a:pt x="650" y="417"/>
                  </a:lnTo>
                  <a:lnTo>
                    <a:pt x="658" y="436"/>
                  </a:lnTo>
                  <a:lnTo>
                    <a:pt x="664" y="456"/>
                  </a:lnTo>
                  <a:lnTo>
                    <a:pt x="670" y="477"/>
                  </a:lnTo>
                  <a:lnTo>
                    <a:pt x="675" y="498"/>
                  </a:lnTo>
                  <a:lnTo>
                    <a:pt x="681" y="520"/>
                  </a:lnTo>
                  <a:lnTo>
                    <a:pt x="685" y="542"/>
                  </a:lnTo>
                  <a:lnTo>
                    <a:pt x="688" y="566"/>
                  </a:lnTo>
                  <a:lnTo>
                    <a:pt x="691" y="590"/>
                  </a:lnTo>
                  <a:lnTo>
                    <a:pt x="695" y="613"/>
                  </a:lnTo>
                  <a:lnTo>
                    <a:pt x="697" y="638"/>
                  </a:lnTo>
                  <a:lnTo>
                    <a:pt x="698" y="663"/>
                  </a:lnTo>
                  <a:lnTo>
                    <a:pt x="699" y="688"/>
                  </a:lnTo>
                  <a:lnTo>
                    <a:pt x="699" y="714"/>
                  </a:lnTo>
                  <a:lnTo>
                    <a:pt x="698" y="768"/>
                  </a:lnTo>
                  <a:lnTo>
                    <a:pt x="695" y="821"/>
                  </a:lnTo>
                  <a:lnTo>
                    <a:pt x="692" y="846"/>
                  </a:lnTo>
                  <a:lnTo>
                    <a:pt x="689" y="872"/>
                  </a:lnTo>
                  <a:lnTo>
                    <a:pt x="686" y="897"/>
                  </a:lnTo>
                  <a:lnTo>
                    <a:pt x="683" y="921"/>
                  </a:lnTo>
                  <a:lnTo>
                    <a:pt x="678" y="944"/>
                  </a:lnTo>
                  <a:lnTo>
                    <a:pt x="673" y="968"/>
                  </a:lnTo>
                  <a:lnTo>
                    <a:pt x="668" y="991"/>
                  </a:lnTo>
                  <a:lnTo>
                    <a:pt x="661" y="1013"/>
                  </a:lnTo>
                  <a:lnTo>
                    <a:pt x="655" y="1033"/>
                  </a:lnTo>
                  <a:lnTo>
                    <a:pt x="647" y="1054"/>
                  </a:lnTo>
                  <a:lnTo>
                    <a:pt x="639" y="1073"/>
                  </a:lnTo>
                  <a:lnTo>
                    <a:pt x="632" y="1093"/>
                  </a:lnTo>
                  <a:lnTo>
                    <a:pt x="623" y="1111"/>
                  </a:lnTo>
                  <a:lnTo>
                    <a:pt x="613" y="1127"/>
                  </a:lnTo>
                  <a:lnTo>
                    <a:pt x="604" y="1144"/>
                  </a:lnTo>
                  <a:lnTo>
                    <a:pt x="593" y="1159"/>
                  </a:lnTo>
                  <a:lnTo>
                    <a:pt x="582" y="1174"/>
                  </a:lnTo>
                  <a:lnTo>
                    <a:pt x="570" y="1187"/>
                  </a:lnTo>
                  <a:lnTo>
                    <a:pt x="558" y="1199"/>
                  </a:lnTo>
                  <a:lnTo>
                    <a:pt x="545" y="1209"/>
                  </a:lnTo>
                  <a:lnTo>
                    <a:pt x="532" y="1219"/>
                  </a:lnTo>
                  <a:lnTo>
                    <a:pt x="518" y="1228"/>
                  </a:lnTo>
                  <a:lnTo>
                    <a:pt x="503" y="1235"/>
                  </a:lnTo>
                  <a:lnTo>
                    <a:pt x="488" y="1242"/>
                  </a:lnTo>
                  <a:lnTo>
                    <a:pt x="473" y="1246"/>
                  </a:lnTo>
                  <a:lnTo>
                    <a:pt x="457" y="1250"/>
                  </a:lnTo>
                  <a:lnTo>
                    <a:pt x="439" y="1252"/>
                  </a:lnTo>
                  <a:lnTo>
                    <a:pt x="422" y="1253"/>
                  </a:lnTo>
                  <a:lnTo>
                    <a:pt x="406" y="1252"/>
                  </a:lnTo>
                  <a:lnTo>
                    <a:pt x="391" y="1250"/>
                  </a:lnTo>
                  <a:lnTo>
                    <a:pt x="376" y="1246"/>
                  </a:lnTo>
                  <a:lnTo>
                    <a:pt x="360" y="1241"/>
                  </a:lnTo>
                  <a:lnTo>
                    <a:pt x="346" y="1234"/>
                  </a:lnTo>
                  <a:lnTo>
                    <a:pt x="333" y="1227"/>
                  </a:lnTo>
                  <a:lnTo>
                    <a:pt x="320" y="1218"/>
                  </a:lnTo>
                  <a:lnTo>
                    <a:pt x="307" y="1207"/>
                  </a:lnTo>
                  <a:lnTo>
                    <a:pt x="295" y="1197"/>
                  </a:lnTo>
                  <a:lnTo>
                    <a:pt x="284" y="1184"/>
                  </a:lnTo>
                  <a:lnTo>
                    <a:pt x="273" y="1169"/>
                  </a:lnTo>
                  <a:lnTo>
                    <a:pt x="263" y="1155"/>
                  </a:lnTo>
                  <a:lnTo>
                    <a:pt x="252" y="1139"/>
                  </a:lnTo>
                  <a:lnTo>
                    <a:pt x="244" y="1123"/>
                  </a:lnTo>
                  <a:lnTo>
                    <a:pt x="234" y="1106"/>
                  </a:lnTo>
                  <a:lnTo>
                    <a:pt x="226" y="1087"/>
                  </a:lnTo>
                  <a:lnTo>
                    <a:pt x="218" y="1068"/>
                  </a:lnTo>
                  <a:lnTo>
                    <a:pt x="210" y="1048"/>
                  </a:lnTo>
                  <a:lnTo>
                    <a:pt x="204" y="1028"/>
                  </a:lnTo>
                  <a:lnTo>
                    <a:pt x="197" y="1006"/>
                  </a:lnTo>
                  <a:lnTo>
                    <a:pt x="192" y="985"/>
                  </a:lnTo>
                  <a:lnTo>
                    <a:pt x="186" y="962"/>
                  </a:lnTo>
                  <a:lnTo>
                    <a:pt x="181" y="938"/>
                  </a:lnTo>
                  <a:lnTo>
                    <a:pt x="176" y="915"/>
                  </a:lnTo>
                  <a:lnTo>
                    <a:pt x="173" y="890"/>
                  </a:lnTo>
                  <a:lnTo>
                    <a:pt x="169" y="867"/>
                  </a:lnTo>
                  <a:lnTo>
                    <a:pt x="167" y="842"/>
                  </a:lnTo>
                  <a:lnTo>
                    <a:pt x="165" y="817"/>
                  </a:lnTo>
                  <a:lnTo>
                    <a:pt x="161" y="766"/>
                  </a:lnTo>
                  <a:lnTo>
                    <a:pt x="160" y="714"/>
                  </a:lnTo>
                  <a:lnTo>
                    <a:pt x="160" y="689"/>
                  </a:lnTo>
                  <a:lnTo>
                    <a:pt x="161" y="665"/>
                  </a:lnTo>
                  <a:lnTo>
                    <a:pt x="162" y="642"/>
                  </a:lnTo>
                  <a:lnTo>
                    <a:pt x="165" y="618"/>
                  </a:lnTo>
                  <a:lnTo>
                    <a:pt x="168" y="594"/>
                  </a:lnTo>
                  <a:lnTo>
                    <a:pt x="171" y="571"/>
                  </a:lnTo>
                  <a:lnTo>
                    <a:pt x="174" y="549"/>
                  </a:lnTo>
                  <a:lnTo>
                    <a:pt x="179" y="526"/>
                  </a:lnTo>
                  <a:lnTo>
                    <a:pt x="183" y="504"/>
                  </a:lnTo>
                  <a:lnTo>
                    <a:pt x="188" y="483"/>
                  </a:lnTo>
                  <a:lnTo>
                    <a:pt x="195" y="462"/>
                  </a:lnTo>
                  <a:lnTo>
                    <a:pt x="201" y="443"/>
                  </a:lnTo>
                  <a:lnTo>
                    <a:pt x="208" y="423"/>
                  </a:lnTo>
                  <a:lnTo>
                    <a:pt x="215" y="404"/>
                  </a:lnTo>
                  <a:lnTo>
                    <a:pt x="223" y="385"/>
                  </a:lnTo>
                  <a:lnTo>
                    <a:pt x="232" y="368"/>
                  </a:lnTo>
                  <a:lnTo>
                    <a:pt x="240" y="352"/>
                  </a:lnTo>
                  <a:lnTo>
                    <a:pt x="249" y="336"/>
                  </a:lnTo>
                  <a:lnTo>
                    <a:pt x="259" y="320"/>
                  </a:lnTo>
                  <a:lnTo>
                    <a:pt x="270" y="306"/>
                  </a:lnTo>
                  <a:lnTo>
                    <a:pt x="279" y="293"/>
                  </a:lnTo>
                  <a:lnTo>
                    <a:pt x="290" y="281"/>
                  </a:lnTo>
                  <a:lnTo>
                    <a:pt x="302" y="270"/>
                  </a:lnTo>
                  <a:lnTo>
                    <a:pt x="314" y="260"/>
                  </a:lnTo>
                  <a:lnTo>
                    <a:pt x="326" y="250"/>
                  </a:lnTo>
                  <a:lnTo>
                    <a:pt x="339" y="242"/>
                  </a:lnTo>
                  <a:lnTo>
                    <a:pt x="352" y="235"/>
                  </a:lnTo>
                  <a:lnTo>
                    <a:pt x="365" y="229"/>
                  </a:lnTo>
                  <a:lnTo>
                    <a:pt x="379" y="225"/>
                  </a:lnTo>
                  <a:lnTo>
                    <a:pt x="393" y="222"/>
                  </a:lnTo>
                  <a:lnTo>
                    <a:pt x="407" y="220"/>
                  </a:lnTo>
                  <a:lnTo>
                    <a:pt x="422" y="219"/>
                  </a:lnTo>
                  <a:close/>
                  <a:moveTo>
                    <a:pt x="845" y="29"/>
                  </a:moveTo>
                  <a:lnTo>
                    <a:pt x="699" y="29"/>
                  </a:lnTo>
                  <a:lnTo>
                    <a:pt x="699" y="234"/>
                  </a:lnTo>
                  <a:lnTo>
                    <a:pt x="685" y="207"/>
                  </a:lnTo>
                  <a:lnTo>
                    <a:pt x="670" y="182"/>
                  </a:lnTo>
                  <a:lnTo>
                    <a:pt x="655" y="158"/>
                  </a:lnTo>
                  <a:lnTo>
                    <a:pt x="639" y="135"/>
                  </a:lnTo>
                  <a:lnTo>
                    <a:pt x="622" y="115"/>
                  </a:lnTo>
                  <a:lnTo>
                    <a:pt x="606" y="96"/>
                  </a:lnTo>
                  <a:lnTo>
                    <a:pt x="588" y="78"/>
                  </a:lnTo>
                  <a:lnTo>
                    <a:pt x="570" y="63"/>
                  </a:lnTo>
                  <a:lnTo>
                    <a:pt x="551" y="49"/>
                  </a:lnTo>
                  <a:lnTo>
                    <a:pt x="531" y="36"/>
                  </a:lnTo>
                  <a:lnTo>
                    <a:pt x="512" y="25"/>
                  </a:lnTo>
                  <a:lnTo>
                    <a:pt x="492" y="16"/>
                  </a:lnTo>
                  <a:lnTo>
                    <a:pt x="472" y="10"/>
                  </a:lnTo>
                  <a:lnTo>
                    <a:pt x="451" y="5"/>
                  </a:lnTo>
                  <a:lnTo>
                    <a:pt x="430" y="1"/>
                  </a:lnTo>
                  <a:lnTo>
                    <a:pt x="408" y="0"/>
                  </a:lnTo>
                  <a:lnTo>
                    <a:pt x="385" y="1"/>
                  </a:lnTo>
                  <a:lnTo>
                    <a:pt x="363" y="5"/>
                  </a:lnTo>
                  <a:lnTo>
                    <a:pt x="341" y="9"/>
                  </a:lnTo>
                  <a:lnTo>
                    <a:pt x="319" y="15"/>
                  </a:lnTo>
                  <a:lnTo>
                    <a:pt x="299" y="24"/>
                  </a:lnTo>
                  <a:lnTo>
                    <a:pt x="278" y="34"/>
                  </a:lnTo>
                  <a:lnTo>
                    <a:pt x="259" y="46"/>
                  </a:lnTo>
                  <a:lnTo>
                    <a:pt x="239" y="60"/>
                  </a:lnTo>
                  <a:lnTo>
                    <a:pt x="221" y="74"/>
                  </a:lnTo>
                  <a:lnTo>
                    <a:pt x="204" y="90"/>
                  </a:lnTo>
                  <a:lnTo>
                    <a:pt x="186" y="108"/>
                  </a:lnTo>
                  <a:lnTo>
                    <a:pt x="170" y="128"/>
                  </a:lnTo>
                  <a:lnTo>
                    <a:pt x="154" y="148"/>
                  </a:lnTo>
                  <a:lnTo>
                    <a:pt x="139" y="170"/>
                  </a:lnTo>
                  <a:lnTo>
                    <a:pt x="125" y="193"/>
                  </a:lnTo>
                  <a:lnTo>
                    <a:pt x="112" y="218"/>
                  </a:lnTo>
                  <a:lnTo>
                    <a:pt x="99" y="242"/>
                  </a:lnTo>
                  <a:lnTo>
                    <a:pt x="86" y="270"/>
                  </a:lnTo>
                  <a:lnTo>
                    <a:pt x="75" y="297"/>
                  </a:lnTo>
                  <a:lnTo>
                    <a:pt x="64" y="326"/>
                  </a:lnTo>
                  <a:lnTo>
                    <a:pt x="54" y="355"/>
                  </a:lnTo>
                  <a:lnTo>
                    <a:pt x="45" y="385"/>
                  </a:lnTo>
                  <a:lnTo>
                    <a:pt x="37" y="417"/>
                  </a:lnTo>
                  <a:lnTo>
                    <a:pt x="29" y="449"/>
                  </a:lnTo>
                  <a:lnTo>
                    <a:pt x="22" y="482"/>
                  </a:lnTo>
                  <a:lnTo>
                    <a:pt x="16" y="515"/>
                  </a:lnTo>
                  <a:lnTo>
                    <a:pt x="11" y="550"/>
                  </a:lnTo>
                  <a:lnTo>
                    <a:pt x="8" y="584"/>
                  </a:lnTo>
                  <a:lnTo>
                    <a:pt x="4" y="620"/>
                  </a:lnTo>
                  <a:lnTo>
                    <a:pt x="2" y="656"/>
                  </a:lnTo>
                  <a:lnTo>
                    <a:pt x="0" y="692"/>
                  </a:lnTo>
                  <a:lnTo>
                    <a:pt x="0" y="728"/>
                  </a:lnTo>
                  <a:lnTo>
                    <a:pt x="1" y="765"/>
                  </a:lnTo>
                  <a:lnTo>
                    <a:pt x="4" y="802"/>
                  </a:lnTo>
                  <a:lnTo>
                    <a:pt x="8" y="837"/>
                  </a:lnTo>
                  <a:lnTo>
                    <a:pt x="12" y="873"/>
                  </a:lnTo>
                  <a:lnTo>
                    <a:pt x="16" y="909"/>
                  </a:lnTo>
                  <a:lnTo>
                    <a:pt x="22" y="943"/>
                  </a:lnTo>
                  <a:lnTo>
                    <a:pt x="28" y="977"/>
                  </a:lnTo>
                  <a:lnTo>
                    <a:pt x="35" y="1010"/>
                  </a:lnTo>
                  <a:lnTo>
                    <a:pt x="42" y="1043"/>
                  </a:lnTo>
                  <a:lnTo>
                    <a:pt x="51" y="1075"/>
                  </a:lnTo>
                  <a:lnTo>
                    <a:pt x="61" y="1106"/>
                  </a:lnTo>
                  <a:lnTo>
                    <a:pt x="70" y="1136"/>
                  </a:lnTo>
                  <a:lnTo>
                    <a:pt x="80" y="1165"/>
                  </a:lnTo>
                  <a:lnTo>
                    <a:pt x="92" y="1194"/>
                  </a:lnTo>
                  <a:lnTo>
                    <a:pt x="104" y="1221"/>
                  </a:lnTo>
                  <a:lnTo>
                    <a:pt x="117" y="1247"/>
                  </a:lnTo>
                  <a:lnTo>
                    <a:pt x="130" y="1272"/>
                  </a:lnTo>
                  <a:lnTo>
                    <a:pt x="144" y="1296"/>
                  </a:lnTo>
                  <a:lnTo>
                    <a:pt x="158" y="1319"/>
                  </a:lnTo>
                  <a:lnTo>
                    <a:pt x="174" y="1339"/>
                  </a:lnTo>
                  <a:lnTo>
                    <a:pt x="189" y="1360"/>
                  </a:lnTo>
                  <a:lnTo>
                    <a:pt x="207" y="1378"/>
                  </a:lnTo>
                  <a:lnTo>
                    <a:pt x="224" y="1394"/>
                  </a:lnTo>
                  <a:lnTo>
                    <a:pt x="241" y="1411"/>
                  </a:lnTo>
                  <a:lnTo>
                    <a:pt x="260" y="1424"/>
                  </a:lnTo>
                  <a:lnTo>
                    <a:pt x="279" y="1437"/>
                  </a:lnTo>
                  <a:lnTo>
                    <a:pt x="300" y="1446"/>
                  </a:lnTo>
                  <a:lnTo>
                    <a:pt x="319" y="1455"/>
                  </a:lnTo>
                  <a:lnTo>
                    <a:pt x="341" y="1463"/>
                  </a:lnTo>
                  <a:lnTo>
                    <a:pt x="363" y="1467"/>
                  </a:lnTo>
                  <a:lnTo>
                    <a:pt x="385" y="1470"/>
                  </a:lnTo>
                  <a:lnTo>
                    <a:pt x="408" y="1471"/>
                  </a:lnTo>
                  <a:lnTo>
                    <a:pt x="430" y="1470"/>
                  </a:lnTo>
                  <a:lnTo>
                    <a:pt x="451" y="1467"/>
                  </a:lnTo>
                  <a:lnTo>
                    <a:pt x="472" y="1463"/>
                  </a:lnTo>
                  <a:lnTo>
                    <a:pt x="492" y="1455"/>
                  </a:lnTo>
                  <a:lnTo>
                    <a:pt x="512" y="1446"/>
                  </a:lnTo>
                  <a:lnTo>
                    <a:pt x="531" y="1436"/>
                  </a:lnTo>
                  <a:lnTo>
                    <a:pt x="551" y="1424"/>
                  </a:lnTo>
                  <a:lnTo>
                    <a:pt x="570" y="1410"/>
                  </a:lnTo>
                  <a:lnTo>
                    <a:pt x="588" y="1393"/>
                  </a:lnTo>
                  <a:lnTo>
                    <a:pt x="606" y="1376"/>
                  </a:lnTo>
                  <a:lnTo>
                    <a:pt x="622" y="1357"/>
                  </a:lnTo>
                  <a:lnTo>
                    <a:pt x="639" y="1336"/>
                  </a:lnTo>
                  <a:lnTo>
                    <a:pt x="655" y="1313"/>
                  </a:lnTo>
                  <a:lnTo>
                    <a:pt x="670" y="1290"/>
                  </a:lnTo>
                  <a:lnTo>
                    <a:pt x="685" y="1265"/>
                  </a:lnTo>
                  <a:lnTo>
                    <a:pt x="699" y="1238"/>
                  </a:lnTo>
                  <a:lnTo>
                    <a:pt x="699" y="1427"/>
                  </a:lnTo>
                  <a:lnTo>
                    <a:pt x="845" y="1427"/>
                  </a:lnTo>
                  <a:lnTo>
                    <a:pt x="845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Rectangle 18"/>
            <p:cNvSpPr>
              <a:spLocks noChangeAspect="1" noChangeArrowheads="1"/>
            </p:cNvSpPr>
            <p:nvPr/>
          </p:nvSpPr>
          <p:spPr bwMode="black">
            <a:xfrm>
              <a:off x="5117" y="1800"/>
              <a:ext cx="16" cy="27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8" name="Freeform 19"/>
            <p:cNvSpPr>
              <a:spLocks noChangeAspect="1"/>
            </p:cNvSpPr>
            <p:nvPr/>
          </p:nvSpPr>
          <p:spPr bwMode="black">
            <a:xfrm>
              <a:off x="3876" y="2111"/>
              <a:ext cx="58" cy="249"/>
            </a:xfrm>
            <a:custGeom>
              <a:avLst/>
              <a:gdLst>
                <a:gd name="T0" fmla="*/ 0 w 524"/>
                <a:gd name="T1" fmla="*/ 0 h 2243"/>
                <a:gd name="T2" fmla="*/ 0 w 524"/>
                <a:gd name="T3" fmla="*/ 0 h 2243"/>
                <a:gd name="T4" fmla="*/ 0 w 524"/>
                <a:gd name="T5" fmla="*/ 0 h 2243"/>
                <a:gd name="T6" fmla="*/ 0 w 524"/>
                <a:gd name="T7" fmla="*/ 0 h 2243"/>
                <a:gd name="T8" fmla="*/ 0 w 524"/>
                <a:gd name="T9" fmla="*/ 0 h 2243"/>
                <a:gd name="T10" fmla="*/ 0 w 524"/>
                <a:gd name="T11" fmla="*/ 0 h 2243"/>
                <a:gd name="T12" fmla="*/ 0 w 524"/>
                <a:gd name="T13" fmla="*/ 0 h 22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24" h="2243">
                  <a:moveTo>
                    <a:pt x="160" y="2009"/>
                  </a:moveTo>
                  <a:lnTo>
                    <a:pt x="524" y="2009"/>
                  </a:lnTo>
                  <a:lnTo>
                    <a:pt x="524" y="2243"/>
                  </a:lnTo>
                  <a:lnTo>
                    <a:pt x="0" y="2243"/>
                  </a:lnTo>
                  <a:lnTo>
                    <a:pt x="0" y="0"/>
                  </a:lnTo>
                  <a:lnTo>
                    <a:pt x="160" y="0"/>
                  </a:lnTo>
                  <a:lnTo>
                    <a:pt x="160" y="20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/>
            <p:cNvSpPr>
              <a:spLocks noChangeAspect="1" noEditPoints="1"/>
            </p:cNvSpPr>
            <p:nvPr/>
          </p:nvSpPr>
          <p:spPr bwMode="black">
            <a:xfrm>
              <a:off x="3942" y="2200"/>
              <a:ext cx="92" cy="164"/>
            </a:xfrm>
            <a:custGeom>
              <a:avLst/>
              <a:gdLst>
                <a:gd name="T0" fmla="*/ 0 w 830"/>
                <a:gd name="T1" fmla="*/ 0 h 1471"/>
                <a:gd name="T2" fmla="*/ 0 w 830"/>
                <a:gd name="T3" fmla="*/ 0 h 1471"/>
                <a:gd name="T4" fmla="*/ 0 w 830"/>
                <a:gd name="T5" fmla="*/ 0 h 1471"/>
                <a:gd name="T6" fmla="*/ 0 w 830"/>
                <a:gd name="T7" fmla="*/ 0 h 1471"/>
                <a:gd name="T8" fmla="*/ 0 w 830"/>
                <a:gd name="T9" fmla="*/ 0 h 1471"/>
                <a:gd name="T10" fmla="*/ 0 w 830"/>
                <a:gd name="T11" fmla="*/ 0 h 1471"/>
                <a:gd name="T12" fmla="*/ 0 w 830"/>
                <a:gd name="T13" fmla="*/ 0 h 1471"/>
                <a:gd name="T14" fmla="*/ 0 w 830"/>
                <a:gd name="T15" fmla="*/ 0 h 1471"/>
                <a:gd name="T16" fmla="*/ 0 w 830"/>
                <a:gd name="T17" fmla="*/ 0 h 1471"/>
                <a:gd name="T18" fmla="*/ 0 w 830"/>
                <a:gd name="T19" fmla="*/ 0 h 1471"/>
                <a:gd name="T20" fmla="*/ 0 w 830"/>
                <a:gd name="T21" fmla="*/ 0 h 1471"/>
                <a:gd name="T22" fmla="*/ 0 w 830"/>
                <a:gd name="T23" fmla="*/ 0 h 1471"/>
                <a:gd name="T24" fmla="*/ 0 w 830"/>
                <a:gd name="T25" fmla="*/ 0 h 1471"/>
                <a:gd name="T26" fmla="*/ 0 w 830"/>
                <a:gd name="T27" fmla="*/ 0 h 1471"/>
                <a:gd name="T28" fmla="*/ 0 w 830"/>
                <a:gd name="T29" fmla="*/ 0 h 1471"/>
                <a:gd name="T30" fmla="*/ 0 w 830"/>
                <a:gd name="T31" fmla="*/ 0 h 1471"/>
                <a:gd name="T32" fmla="*/ 0 w 830"/>
                <a:gd name="T33" fmla="*/ 0 h 1471"/>
                <a:gd name="T34" fmla="*/ 0 w 830"/>
                <a:gd name="T35" fmla="*/ 0 h 1471"/>
                <a:gd name="T36" fmla="*/ 0 w 830"/>
                <a:gd name="T37" fmla="*/ 0 h 1471"/>
                <a:gd name="T38" fmla="*/ 0 w 830"/>
                <a:gd name="T39" fmla="*/ 0 h 1471"/>
                <a:gd name="T40" fmla="*/ 0 w 830"/>
                <a:gd name="T41" fmla="*/ 0 h 1471"/>
                <a:gd name="T42" fmla="*/ 0 w 830"/>
                <a:gd name="T43" fmla="*/ 0 h 1471"/>
                <a:gd name="T44" fmla="*/ 0 w 830"/>
                <a:gd name="T45" fmla="*/ 0 h 1471"/>
                <a:gd name="T46" fmla="*/ 0 w 830"/>
                <a:gd name="T47" fmla="*/ 0 h 1471"/>
                <a:gd name="T48" fmla="*/ 0 w 830"/>
                <a:gd name="T49" fmla="*/ 0 h 1471"/>
                <a:gd name="T50" fmla="*/ 0 w 830"/>
                <a:gd name="T51" fmla="*/ 0 h 1471"/>
                <a:gd name="T52" fmla="*/ 0 w 830"/>
                <a:gd name="T53" fmla="*/ 0 h 1471"/>
                <a:gd name="T54" fmla="*/ 0 w 830"/>
                <a:gd name="T55" fmla="*/ 0 h 1471"/>
                <a:gd name="T56" fmla="*/ 0 w 830"/>
                <a:gd name="T57" fmla="*/ 0 h 1471"/>
                <a:gd name="T58" fmla="*/ 0 w 830"/>
                <a:gd name="T59" fmla="*/ 0 h 1471"/>
                <a:gd name="T60" fmla="*/ 0 w 830"/>
                <a:gd name="T61" fmla="*/ 0 h 1471"/>
                <a:gd name="T62" fmla="*/ 0 w 830"/>
                <a:gd name="T63" fmla="*/ 0 h 1471"/>
                <a:gd name="T64" fmla="*/ 0 w 830"/>
                <a:gd name="T65" fmla="*/ 0 h 1471"/>
                <a:gd name="T66" fmla="*/ 0 w 830"/>
                <a:gd name="T67" fmla="*/ 0 h 1471"/>
                <a:gd name="T68" fmla="*/ 0 w 830"/>
                <a:gd name="T69" fmla="*/ 0 h 1471"/>
                <a:gd name="T70" fmla="*/ 0 w 830"/>
                <a:gd name="T71" fmla="*/ 0 h 1471"/>
                <a:gd name="T72" fmla="*/ 0 w 830"/>
                <a:gd name="T73" fmla="*/ 0 h 1471"/>
                <a:gd name="T74" fmla="*/ 0 w 830"/>
                <a:gd name="T75" fmla="*/ 0 h 1471"/>
                <a:gd name="T76" fmla="*/ 0 w 830"/>
                <a:gd name="T77" fmla="*/ 0 h 1471"/>
                <a:gd name="T78" fmla="*/ 0 w 830"/>
                <a:gd name="T79" fmla="*/ 0 h 1471"/>
                <a:gd name="T80" fmla="*/ 0 w 830"/>
                <a:gd name="T81" fmla="*/ 0 h 1471"/>
                <a:gd name="T82" fmla="*/ 0 w 830"/>
                <a:gd name="T83" fmla="*/ 0 h 1471"/>
                <a:gd name="T84" fmla="*/ 0 w 830"/>
                <a:gd name="T85" fmla="*/ 0 h 1471"/>
                <a:gd name="T86" fmla="*/ 0 w 830"/>
                <a:gd name="T87" fmla="*/ 0 h 1471"/>
                <a:gd name="T88" fmla="*/ 0 w 830"/>
                <a:gd name="T89" fmla="*/ 0 h 1471"/>
                <a:gd name="T90" fmla="*/ 0 w 830"/>
                <a:gd name="T91" fmla="*/ 0 h 1471"/>
                <a:gd name="T92" fmla="*/ 0 w 830"/>
                <a:gd name="T93" fmla="*/ 0 h 1471"/>
                <a:gd name="T94" fmla="*/ 0 w 830"/>
                <a:gd name="T95" fmla="*/ 0 h 1471"/>
                <a:gd name="T96" fmla="*/ 0 w 830"/>
                <a:gd name="T97" fmla="*/ 0 h 1471"/>
                <a:gd name="T98" fmla="*/ 0 w 830"/>
                <a:gd name="T99" fmla="*/ 0 h 1471"/>
                <a:gd name="T100" fmla="*/ 0 w 830"/>
                <a:gd name="T101" fmla="*/ 0 h 1471"/>
                <a:gd name="T102" fmla="*/ 0 w 830"/>
                <a:gd name="T103" fmla="*/ 0 h 1471"/>
                <a:gd name="T104" fmla="*/ 0 w 830"/>
                <a:gd name="T105" fmla="*/ 0 h 1471"/>
                <a:gd name="T106" fmla="*/ 0 w 830"/>
                <a:gd name="T107" fmla="*/ 0 h 1471"/>
                <a:gd name="T108" fmla="*/ 0 w 830"/>
                <a:gd name="T109" fmla="*/ 0 h 1471"/>
                <a:gd name="T110" fmla="*/ 0 w 830"/>
                <a:gd name="T111" fmla="*/ 0 h 1471"/>
                <a:gd name="T112" fmla="*/ 0 w 830"/>
                <a:gd name="T113" fmla="*/ 0 h 1471"/>
                <a:gd name="T114" fmla="*/ 0 w 830"/>
                <a:gd name="T115" fmla="*/ 0 h 147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830" h="1471">
                  <a:moveTo>
                    <a:pt x="422" y="218"/>
                  </a:moveTo>
                  <a:lnTo>
                    <a:pt x="439" y="219"/>
                  </a:lnTo>
                  <a:lnTo>
                    <a:pt x="454" y="222"/>
                  </a:lnTo>
                  <a:lnTo>
                    <a:pt x="470" y="225"/>
                  </a:lnTo>
                  <a:lnTo>
                    <a:pt x="484" y="229"/>
                  </a:lnTo>
                  <a:lnTo>
                    <a:pt x="499" y="235"/>
                  </a:lnTo>
                  <a:lnTo>
                    <a:pt x="513" y="242"/>
                  </a:lnTo>
                  <a:lnTo>
                    <a:pt x="526" y="250"/>
                  </a:lnTo>
                  <a:lnTo>
                    <a:pt x="539" y="259"/>
                  </a:lnTo>
                  <a:lnTo>
                    <a:pt x="552" y="269"/>
                  </a:lnTo>
                  <a:lnTo>
                    <a:pt x="564" y="281"/>
                  </a:lnTo>
                  <a:lnTo>
                    <a:pt x="576" y="293"/>
                  </a:lnTo>
                  <a:lnTo>
                    <a:pt x="587" y="307"/>
                  </a:lnTo>
                  <a:lnTo>
                    <a:pt x="598" y="321"/>
                  </a:lnTo>
                  <a:lnTo>
                    <a:pt x="607" y="336"/>
                  </a:lnTo>
                  <a:lnTo>
                    <a:pt x="617" y="353"/>
                  </a:lnTo>
                  <a:lnTo>
                    <a:pt x="626" y="370"/>
                  </a:lnTo>
                  <a:lnTo>
                    <a:pt x="634" y="387"/>
                  </a:lnTo>
                  <a:lnTo>
                    <a:pt x="643" y="406"/>
                  </a:lnTo>
                  <a:lnTo>
                    <a:pt x="651" y="425"/>
                  </a:lnTo>
                  <a:lnTo>
                    <a:pt x="657" y="446"/>
                  </a:lnTo>
                  <a:lnTo>
                    <a:pt x="664" y="466"/>
                  </a:lnTo>
                  <a:lnTo>
                    <a:pt x="670" y="488"/>
                  </a:lnTo>
                  <a:lnTo>
                    <a:pt x="675" y="509"/>
                  </a:lnTo>
                  <a:lnTo>
                    <a:pt x="681" y="532"/>
                  </a:lnTo>
                  <a:lnTo>
                    <a:pt x="684" y="555"/>
                  </a:lnTo>
                  <a:lnTo>
                    <a:pt x="688" y="579"/>
                  </a:lnTo>
                  <a:lnTo>
                    <a:pt x="692" y="602"/>
                  </a:lnTo>
                  <a:lnTo>
                    <a:pt x="694" y="626"/>
                  </a:lnTo>
                  <a:lnTo>
                    <a:pt x="696" y="651"/>
                  </a:lnTo>
                  <a:lnTo>
                    <a:pt x="698" y="677"/>
                  </a:lnTo>
                  <a:lnTo>
                    <a:pt x="698" y="702"/>
                  </a:lnTo>
                  <a:lnTo>
                    <a:pt x="699" y="728"/>
                  </a:lnTo>
                  <a:lnTo>
                    <a:pt x="698" y="780"/>
                  </a:lnTo>
                  <a:lnTo>
                    <a:pt x="695" y="830"/>
                  </a:lnTo>
                  <a:lnTo>
                    <a:pt x="693" y="854"/>
                  </a:lnTo>
                  <a:lnTo>
                    <a:pt x="689" y="879"/>
                  </a:lnTo>
                  <a:lnTo>
                    <a:pt x="686" y="903"/>
                  </a:lnTo>
                  <a:lnTo>
                    <a:pt x="682" y="927"/>
                  </a:lnTo>
                  <a:lnTo>
                    <a:pt x="678" y="950"/>
                  </a:lnTo>
                  <a:lnTo>
                    <a:pt x="673" y="972"/>
                  </a:lnTo>
                  <a:lnTo>
                    <a:pt x="668" y="994"/>
                  </a:lnTo>
                  <a:lnTo>
                    <a:pt x="661" y="1016"/>
                  </a:lnTo>
                  <a:lnTo>
                    <a:pt x="655" y="1036"/>
                  </a:lnTo>
                  <a:lnTo>
                    <a:pt x="647" y="1056"/>
                  </a:lnTo>
                  <a:lnTo>
                    <a:pt x="640" y="1075"/>
                  </a:lnTo>
                  <a:lnTo>
                    <a:pt x="631" y="1093"/>
                  </a:lnTo>
                  <a:lnTo>
                    <a:pt x="622" y="1112"/>
                  </a:lnTo>
                  <a:lnTo>
                    <a:pt x="614" y="1128"/>
                  </a:lnTo>
                  <a:lnTo>
                    <a:pt x="604" y="1144"/>
                  </a:lnTo>
                  <a:lnTo>
                    <a:pt x="593" y="1159"/>
                  </a:lnTo>
                  <a:lnTo>
                    <a:pt x="582" y="1174"/>
                  </a:lnTo>
                  <a:lnTo>
                    <a:pt x="570" y="1186"/>
                  </a:lnTo>
                  <a:lnTo>
                    <a:pt x="559" y="1198"/>
                  </a:lnTo>
                  <a:lnTo>
                    <a:pt x="546" y="1209"/>
                  </a:lnTo>
                  <a:lnTo>
                    <a:pt x="532" y="1219"/>
                  </a:lnTo>
                  <a:lnTo>
                    <a:pt x="519" y="1228"/>
                  </a:lnTo>
                  <a:lnTo>
                    <a:pt x="503" y="1235"/>
                  </a:lnTo>
                  <a:lnTo>
                    <a:pt x="488" y="1241"/>
                  </a:lnTo>
                  <a:lnTo>
                    <a:pt x="473" y="1246"/>
                  </a:lnTo>
                  <a:lnTo>
                    <a:pt x="457" y="1249"/>
                  </a:lnTo>
                  <a:lnTo>
                    <a:pt x="440" y="1251"/>
                  </a:lnTo>
                  <a:lnTo>
                    <a:pt x="422" y="1252"/>
                  </a:lnTo>
                  <a:lnTo>
                    <a:pt x="406" y="1251"/>
                  </a:lnTo>
                  <a:lnTo>
                    <a:pt x="391" y="1249"/>
                  </a:lnTo>
                  <a:lnTo>
                    <a:pt x="375" y="1246"/>
                  </a:lnTo>
                  <a:lnTo>
                    <a:pt x="361" y="1241"/>
                  </a:lnTo>
                  <a:lnTo>
                    <a:pt x="345" y="1235"/>
                  </a:lnTo>
                  <a:lnTo>
                    <a:pt x="331" y="1228"/>
                  </a:lnTo>
                  <a:lnTo>
                    <a:pt x="318" y="1219"/>
                  </a:lnTo>
                  <a:lnTo>
                    <a:pt x="305" y="1209"/>
                  </a:lnTo>
                  <a:lnTo>
                    <a:pt x="292" y="1198"/>
                  </a:lnTo>
                  <a:lnTo>
                    <a:pt x="281" y="1186"/>
                  </a:lnTo>
                  <a:lnTo>
                    <a:pt x="269" y="1174"/>
                  </a:lnTo>
                  <a:lnTo>
                    <a:pt x="258" y="1159"/>
                  </a:lnTo>
                  <a:lnTo>
                    <a:pt x="247" y="1144"/>
                  </a:lnTo>
                  <a:lnTo>
                    <a:pt x="237" y="1128"/>
                  </a:lnTo>
                  <a:lnTo>
                    <a:pt x="228" y="1112"/>
                  </a:lnTo>
                  <a:lnTo>
                    <a:pt x="219" y="1093"/>
                  </a:lnTo>
                  <a:lnTo>
                    <a:pt x="210" y="1075"/>
                  </a:lnTo>
                  <a:lnTo>
                    <a:pt x="202" y="1056"/>
                  </a:lnTo>
                  <a:lnTo>
                    <a:pt x="194" y="1036"/>
                  </a:lnTo>
                  <a:lnTo>
                    <a:pt x="188" y="1016"/>
                  </a:lnTo>
                  <a:lnTo>
                    <a:pt x="181" y="994"/>
                  </a:lnTo>
                  <a:lnTo>
                    <a:pt x="175" y="972"/>
                  </a:lnTo>
                  <a:lnTo>
                    <a:pt x="169" y="950"/>
                  </a:lnTo>
                  <a:lnTo>
                    <a:pt x="164" y="927"/>
                  </a:lnTo>
                  <a:lnTo>
                    <a:pt x="161" y="903"/>
                  </a:lnTo>
                  <a:lnTo>
                    <a:pt x="156" y="879"/>
                  </a:lnTo>
                  <a:lnTo>
                    <a:pt x="153" y="854"/>
                  </a:lnTo>
                  <a:lnTo>
                    <a:pt x="151" y="830"/>
                  </a:lnTo>
                  <a:lnTo>
                    <a:pt x="149" y="805"/>
                  </a:lnTo>
                  <a:lnTo>
                    <a:pt x="146" y="780"/>
                  </a:lnTo>
                  <a:lnTo>
                    <a:pt x="146" y="754"/>
                  </a:lnTo>
                  <a:lnTo>
                    <a:pt x="145" y="728"/>
                  </a:lnTo>
                  <a:lnTo>
                    <a:pt x="146" y="703"/>
                  </a:lnTo>
                  <a:lnTo>
                    <a:pt x="148" y="679"/>
                  </a:lnTo>
                  <a:lnTo>
                    <a:pt x="149" y="655"/>
                  </a:lnTo>
                  <a:lnTo>
                    <a:pt x="151" y="631"/>
                  </a:lnTo>
                  <a:lnTo>
                    <a:pt x="154" y="607"/>
                  </a:lnTo>
                  <a:lnTo>
                    <a:pt x="157" y="584"/>
                  </a:lnTo>
                  <a:lnTo>
                    <a:pt x="162" y="560"/>
                  </a:lnTo>
                  <a:lnTo>
                    <a:pt x="166" y="537"/>
                  </a:lnTo>
                  <a:lnTo>
                    <a:pt x="171" y="516"/>
                  </a:lnTo>
                  <a:lnTo>
                    <a:pt x="178" y="494"/>
                  </a:lnTo>
                  <a:lnTo>
                    <a:pt x="184" y="473"/>
                  </a:lnTo>
                  <a:lnTo>
                    <a:pt x="191" y="452"/>
                  </a:lnTo>
                  <a:lnTo>
                    <a:pt x="198" y="431"/>
                  </a:lnTo>
                  <a:lnTo>
                    <a:pt x="206" y="412"/>
                  </a:lnTo>
                  <a:lnTo>
                    <a:pt x="215" y="394"/>
                  </a:lnTo>
                  <a:lnTo>
                    <a:pt x="224" y="375"/>
                  </a:lnTo>
                  <a:lnTo>
                    <a:pt x="233" y="358"/>
                  </a:lnTo>
                  <a:lnTo>
                    <a:pt x="244" y="341"/>
                  </a:lnTo>
                  <a:lnTo>
                    <a:pt x="254" y="325"/>
                  </a:lnTo>
                  <a:lnTo>
                    <a:pt x="264" y="310"/>
                  </a:lnTo>
                  <a:lnTo>
                    <a:pt x="275" y="296"/>
                  </a:lnTo>
                  <a:lnTo>
                    <a:pt x="287" y="284"/>
                  </a:lnTo>
                  <a:lnTo>
                    <a:pt x="299" y="272"/>
                  </a:lnTo>
                  <a:lnTo>
                    <a:pt x="312" y="262"/>
                  </a:lnTo>
                  <a:lnTo>
                    <a:pt x="324" y="252"/>
                  </a:lnTo>
                  <a:lnTo>
                    <a:pt x="337" y="243"/>
                  </a:lnTo>
                  <a:lnTo>
                    <a:pt x="351" y="236"/>
                  </a:lnTo>
                  <a:lnTo>
                    <a:pt x="364" y="229"/>
                  </a:lnTo>
                  <a:lnTo>
                    <a:pt x="378" y="225"/>
                  </a:lnTo>
                  <a:lnTo>
                    <a:pt x="393" y="222"/>
                  </a:lnTo>
                  <a:lnTo>
                    <a:pt x="407" y="219"/>
                  </a:lnTo>
                  <a:lnTo>
                    <a:pt x="422" y="218"/>
                  </a:lnTo>
                  <a:close/>
                  <a:moveTo>
                    <a:pt x="830" y="44"/>
                  </a:moveTo>
                  <a:lnTo>
                    <a:pt x="699" y="44"/>
                  </a:lnTo>
                  <a:lnTo>
                    <a:pt x="699" y="248"/>
                  </a:lnTo>
                  <a:lnTo>
                    <a:pt x="684" y="248"/>
                  </a:lnTo>
                  <a:lnTo>
                    <a:pt x="673" y="221"/>
                  </a:lnTo>
                  <a:lnTo>
                    <a:pt x="660" y="196"/>
                  </a:lnTo>
                  <a:lnTo>
                    <a:pt x="647" y="171"/>
                  </a:lnTo>
                  <a:lnTo>
                    <a:pt x="633" y="147"/>
                  </a:lnTo>
                  <a:lnTo>
                    <a:pt x="618" y="125"/>
                  </a:lnTo>
                  <a:lnTo>
                    <a:pt x="602" y="105"/>
                  </a:lnTo>
                  <a:lnTo>
                    <a:pt x="586" y="86"/>
                  </a:lnTo>
                  <a:lnTo>
                    <a:pt x="568" y="69"/>
                  </a:lnTo>
                  <a:lnTo>
                    <a:pt x="550" y="54"/>
                  </a:lnTo>
                  <a:lnTo>
                    <a:pt x="532" y="40"/>
                  </a:lnTo>
                  <a:lnTo>
                    <a:pt x="512" y="28"/>
                  </a:lnTo>
                  <a:lnTo>
                    <a:pt x="492" y="18"/>
                  </a:lnTo>
                  <a:lnTo>
                    <a:pt x="472" y="11"/>
                  </a:lnTo>
                  <a:lnTo>
                    <a:pt x="450" y="4"/>
                  </a:lnTo>
                  <a:lnTo>
                    <a:pt x="440" y="3"/>
                  </a:lnTo>
                  <a:lnTo>
                    <a:pt x="430" y="1"/>
                  </a:lnTo>
                  <a:lnTo>
                    <a:pt x="419" y="0"/>
                  </a:lnTo>
                  <a:lnTo>
                    <a:pt x="408" y="0"/>
                  </a:lnTo>
                  <a:lnTo>
                    <a:pt x="384" y="1"/>
                  </a:lnTo>
                  <a:lnTo>
                    <a:pt x="363" y="4"/>
                  </a:lnTo>
                  <a:lnTo>
                    <a:pt x="340" y="9"/>
                  </a:lnTo>
                  <a:lnTo>
                    <a:pt x="320" y="16"/>
                  </a:lnTo>
                  <a:lnTo>
                    <a:pt x="298" y="25"/>
                  </a:lnTo>
                  <a:lnTo>
                    <a:pt x="278" y="34"/>
                  </a:lnTo>
                  <a:lnTo>
                    <a:pt x="259" y="47"/>
                  </a:lnTo>
                  <a:lnTo>
                    <a:pt x="239" y="60"/>
                  </a:lnTo>
                  <a:lnTo>
                    <a:pt x="221" y="77"/>
                  </a:lnTo>
                  <a:lnTo>
                    <a:pt x="204" y="93"/>
                  </a:lnTo>
                  <a:lnTo>
                    <a:pt x="186" y="111"/>
                  </a:lnTo>
                  <a:lnTo>
                    <a:pt x="170" y="132"/>
                  </a:lnTo>
                  <a:lnTo>
                    <a:pt x="154" y="152"/>
                  </a:lnTo>
                  <a:lnTo>
                    <a:pt x="139" y="175"/>
                  </a:lnTo>
                  <a:lnTo>
                    <a:pt x="125" y="199"/>
                  </a:lnTo>
                  <a:lnTo>
                    <a:pt x="111" y="224"/>
                  </a:lnTo>
                  <a:lnTo>
                    <a:pt x="98" y="250"/>
                  </a:lnTo>
                  <a:lnTo>
                    <a:pt x="86" y="278"/>
                  </a:lnTo>
                  <a:lnTo>
                    <a:pt x="74" y="306"/>
                  </a:lnTo>
                  <a:lnTo>
                    <a:pt x="64" y="335"/>
                  </a:lnTo>
                  <a:lnTo>
                    <a:pt x="53" y="365"/>
                  </a:lnTo>
                  <a:lnTo>
                    <a:pt x="45" y="396"/>
                  </a:lnTo>
                  <a:lnTo>
                    <a:pt x="36" y="428"/>
                  </a:lnTo>
                  <a:lnTo>
                    <a:pt x="29" y="461"/>
                  </a:lnTo>
                  <a:lnTo>
                    <a:pt x="22" y="494"/>
                  </a:lnTo>
                  <a:lnTo>
                    <a:pt x="17" y="528"/>
                  </a:lnTo>
                  <a:lnTo>
                    <a:pt x="11" y="562"/>
                  </a:lnTo>
                  <a:lnTo>
                    <a:pt x="7" y="598"/>
                  </a:lnTo>
                  <a:lnTo>
                    <a:pt x="5" y="634"/>
                  </a:lnTo>
                  <a:lnTo>
                    <a:pt x="2" y="669"/>
                  </a:lnTo>
                  <a:lnTo>
                    <a:pt x="0" y="706"/>
                  </a:lnTo>
                  <a:lnTo>
                    <a:pt x="0" y="743"/>
                  </a:lnTo>
                  <a:lnTo>
                    <a:pt x="0" y="778"/>
                  </a:lnTo>
                  <a:lnTo>
                    <a:pt x="2" y="813"/>
                  </a:lnTo>
                  <a:lnTo>
                    <a:pt x="5" y="848"/>
                  </a:lnTo>
                  <a:lnTo>
                    <a:pt x="7" y="883"/>
                  </a:lnTo>
                  <a:lnTo>
                    <a:pt x="11" y="917"/>
                  </a:lnTo>
                  <a:lnTo>
                    <a:pt x="17" y="951"/>
                  </a:lnTo>
                  <a:lnTo>
                    <a:pt x="22" y="983"/>
                  </a:lnTo>
                  <a:lnTo>
                    <a:pt x="29" y="1016"/>
                  </a:lnTo>
                  <a:lnTo>
                    <a:pt x="36" y="1048"/>
                  </a:lnTo>
                  <a:lnTo>
                    <a:pt x="45" y="1079"/>
                  </a:lnTo>
                  <a:lnTo>
                    <a:pt x="53" y="1110"/>
                  </a:lnTo>
                  <a:lnTo>
                    <a:pt x="64" y="1139"/>
                  </a:lnTo>
                  <a:lnTo>
                    <a:pt x="74" y="1168"/>
                  </a:lnTo>
                  <a:lnTo>
                    <a:pt x="86" y="1196"/>
                  </a:lnTo>
                  <a:lnTo>
                    <a:pt x="98" y="1222"/>
                  </a:lnTo>
                  <a:lnTo>
                    <a:pt x="111" y="1248"/>
                  </a:lnTo>
                  <a:lnTo>
                    <a:pt x="125" y="1273"/>
                  </a:lnTo>
                  <a:lnTo>
                    <a:pt x="139" y="1297"/>
                  </a:lnTo>
                  <a:lnTo>
                    <a:pt x="154" y="1318"/>
                  </a:lnTo>
                  <a:lnTo>
                    <a:pt x="170" y="1340"/>
                  </a:lnTo>
                  <a:lnTo>
                    <a:pt x="186" y="1360"/>
                  </a:lnTo>
                  <a:lnTo>
                    <a:pt x="204" y="1378"/>
                  </a:lnTo>
                  <a:lnTo>
                    <a:pt x="221" y="1395"/>
                  </a:lnTo>
                  <a:lnTo>
                    <a:pt x="239" y="1410"/>
                  </a:lnTo>
                  <a:lnTo>
                    <a:pt x="259" y="1423"/>
                  </a:lnTo>
                  <a:lnTo>
                    <a:pt x="278" y="1435"/>
                  </a:lnTo>
                  <a:lnTo>
                    <a:pt x="298" y="1446"/>
                  </a:lnTo>
                  <a:lnTo>
                    <a:pt x="320" y="1455"/>
                  </a:lnTo>
                  <a:lnTo>
                    <a:pt x="340" y="1461"/>
                  </a:lnTo>
                  <a:lnTo>
                    <a:pt x="363" y="1467"/>
                  </a:lnTo>
                  <a:lnTo>
                    <a:pt x="384" y="1470"/>
                  </a:lnTo>
                  <a:lnTo>
                    <a:pt x="408" y="1471"/>
                  </a:lnTo>
                  <a:lnTo>
                    <a:pt x="429" y="1470"/>
                  </a:lnTo>
                  <a:lnTo>
                    <a:pt x="450" y="1467"/>
                  </a:lnTo>
                  <a:lnTo>
                    <a:pt x="470" y="1462"/>
                  </a:lnTo>
                  <a:lnTo>
                    <a:pt x="489" y="1457"/>
                  </a:lnTo>
                  <a:lnTo>
                    <a:pt x="509" y="1448"/>
                  </a:lnTo>
                  <a:lnTo>
                    <a:pt x="527" y="1439"/>
                  </a:lnTo>
                  <a:lnTo>
                    <a:pt x="546" y="1428"/>
                  </a:lnTo>
                  <a:lnTo>
                    <a:pt x="563" y="1414"/>
                  </a:lnTo>
                  <a:lnTo>
                    <a:pt x="579" y="1398"/>
                  </a:lnTo>
                  <a:lnTo>
                    <a:pt x="595" y="1381"/>
                  </a:lnTo>
                  <a:lnTo>
                    <a:pt x="612" y="1363"/>
                  </a:lnTo>
                  <a:lnTo>
                    <a:pt x="627" y="1341"/>
                  </a:lnTo>
                  <a:lnTo>
                    <a:pt x="642" y="1318"/>
                  </a:lnTo>
                  <a:lnTo>
                    <a:pt x="656" y="1294"/>
                  </a:lnTo>
                  <a:lnTo>
                    <a:pt x="671" y="1267"/>
                  </a:lnTo>
                  <a:lnTo>
                    <a:pt x="684" y="1237"/>
                  </a:lnTo>
                  <a:lnTo>
                    <a:pt x="699" y="1237"/>
                  </a:lnTo>
                  <a:lnTo>
                    <a:pt x="699" y="1442"/>
                  </a:lnTo>
                  <a:lnTo>
                    <a:pt x="830" y="1442"/>
                  </a:lnTo>
                  <a:lnTo>
                    <a:pt x="83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/>
            <p:cNvSpPr>
              <a:spLocks noChangeAspect="1" noEditPoints="1"/>
            </p:cNvSpPr>
            <p:nvPr/>
          </p:nvSpPr>
          <p:spPr bwMode="black">
            <a:xfrm>
              <a:off x="4063" y="2089"/>
              <a:ext cx="93" cy="275"/>
            </a:xfrm>
            <a:custGeom>
              <a:avLst/>
              <a:gdLst>
                <a:gd name="T0" fmla="*/ 0 w 830"/>
                <a:gd name="T1" fmla="*/ 0 h 2475"/>
                <a:gd name="T2" fmla="*/ 0 w 830"/>
                <a:gd name="T3" fmla="*/ 0 h 2475"/>
                <a:gd name="T4" fmla="*/ 0 w 830"/>
                <a:gd name="T5" fmla="*/ 0 h 2475"/>
                <a:gd name="T6" fmla="*/ 0 w 830"/>
                <a:gd name="T7" fmla="*/ 0 h 2475"/>
                <a:gd name="T8" fmla="*/ 0 w 830"/>
                <a:gd name="T9" fmla="*/ 0 h 2475"/>
                <a:gd name="T10" fmla="*/ 0 w 830"/>
                <a:gd name="T11" fmla="*/ 0 h 2475"/>
                <a:gd name="T12" fmla="*/ 0 w 830"/>
                <a:gd name="T13" fmla="*/ 0 h 2475"/>
                <a:gd name="T14" fmla="*/ 0 w 830"/>
                <a:gd name="T15" fmla="*/ 0 h 2475"/>
                <a:gd name="T16" fmla="*/ 0 w 830"/>
                <a:gd name="T17" fmla="*/ 0 h 2475"/>
                <a:gd name="T18" fmla="*/ 0 w 830"/>
                <a:gd name="T19" fmla="*/ 0 h 2475"/>
                <a:gd name="T20" fmla="*/ 0 w 830"/>
                <a:gd name="T21" fmla="*/ 0 h 2475"/>
                <a:gd name="T22" fmla="*/ 0 w 830"/>
                <a:gd name="T23" fmla="*/ 0 h 2475"/>
                <a:gd name="T24" fmla="*/ 0 w 830"/>
                <a:gd name="T25" fmla="*/ 0 h 2475"/>
                <a:gd name="T26" fmla="*/ 0 w 830"/>
                <a:gd name="T27" fmla="*/ 0 h 2475"/>
                <a:gd name="T28" fmla="*/ 0 w 830"/>
                <a:gd name="T29" fmla="*/ 0 h 2475"/>
                <a:gd name="T30" fmla="*/ 0 w 830"/>
                <a:gd name="T31" fmla="*/ 0 h 2475"/>
                <a:gd name="T32" fmla="*/ 0 w 830"/>
                <a:gd name="T33" fmla="*/ 0 h 2475"/>
                <a:gd name="T34" fmla="*/ 0 w 830"/>
                <a:gd name="T35" fmla="*/ 0 h 2475"/>
                <a:gd name="T36" fmla="*/ 0 w 830"/>
                <a:gd name="T37" fmla="*/ 0 h 2475"/>
                <a:gd name="T38" fmla="*/ 0 w 830"/>
                <a:gd name="T39" fmla="*/ 0 h 2475"/>
                <a:gd name="T40" fmla="*/ 0 w 830"/>
                <a:gd name="T41" fmla="*/ 0 h 2475"/>
                <a:gd name="T42" fmla="*/ 0 w 830"/>
                <a:gd name="T43" fmla="*/ 0 h 2475"/>
                <a:gd name="T44" fmla="*/ 0 w 830"/>
                <a:gd name="T45" fmla="*/ 0 h 2475"/>
                <a:gd name="T46" fmla="*/ 0 w 830"/>
                <a:gd name="T47" fmla="*/ 0 h 2475"/>
                <a:gd name="T48" fmla="*/ 0 w 830"/>
                <a:gd name="T49" fmla="*/ 0 h 2475"/>
                <a:gd name="T50" fmla="*/ 0 w 830"/>
                <a:gd name="T51" fmla="*/ 0 h 2475"/>
                <a:gd name="T52" fmla="*/ 0 w 830"/>
                <a:gd name="T53" fmla="*/ 0 h 2475"/>
                <a:gd name="T54" fmla="*/ 0 w 830"/>
                <a:gd name="T55" fmla="*/ 0 h 2475"/>
                <a:gd name="T56" fmla="*/ 0 w 830"/>
                <a:gd name="T57" fmla="*/ 0 h 2475"/>
                <a:gd name="T58" fmla="*/ 0 w 830"/>
                <a:gd name="T59" fmla="*/ 0 h 2475"/>
                <a:gd name="T60" fmla="*/ 0 w 830"/>
                <a:gd name="T61" fmla="*/ 0 h 2475"/>
                <a:gd name="T62" fmla="*/ 0 w 830"/>
                <a:gd name="T63" fmla="*/ 0 h 2475"/>
                <a:gd name="T64" fmla="*/ 0 w 830"/>
                <a:gd name="T65" fmla="*/ 0 h 2475"/>
                <a:gd name="T66" fmla="*/ 0 w 830"/>
                <a:gd name="T67" fmla="*/ 0 h 2475"/>
                <a:gd name="T68" fmla="*/ 0 w 830"/>
                <a:gd name="T69" fmla="*/ 0 h 2475"/>
                <a:gd name="T70" fmla="*/ 0 w 830"/>
                <a:gd name="T71" fmla="*/ 0 h 2475"/>
                <a:gd name="T72" fmla="*/ 0 w 830"/>
                <a:gd name="T73" fmla="*/ 0 h 2475"/>
                <a:gd name="T74" fmla="*/ 0 w 830"/>
                <a:gd name="T75" fmla="*/ 0 h 2475"/>
                <a:gd name="T76" fmla="*/ 0 w 830"/>
                <a:gd name="T77" fmla="*/ 0 h 2475"/>
                <a:gd name="T78" fmla="*/ 0 w 830"/>
                <a:gd name="T79" fmla="*/ 0 h 2475"/>
                <a:gd name="T80" fmla="*/ 0 w 830"/>
                <a:gd name="T81" fmla="*/ 0 h 2475"/>
                <a:gd name="T82" fmla="*/ 0 w 830"/>
                <a:gd name="T83" fmla="*/ 0 h 2475"/>
                <a:gd name="T84" fmla="*/ 0 w 830"/>
                <a:gd name="T85" fmla="*/ 0 h 2475"/>
                <a:gd name="T86" fmla="*/ 0 w 830"/>
                <a:gd name="T87" fmla="*/ 0 h 2475"/>
                <a:gd name="T88" fmla="*/ 0 w 830"/>
                <a:gd name="T89" fmla="*/ 0 h 2475"/>
                <a:gd name="T90" fmla="*/ 0 w 830"/>
                <a:gd name="T91" fmla="*/ 0 h 2475"/>
                <a:gd name="T92" fmla="*/ 0 w 830"/>
                <a:gd name="T93" fmla="*/ 0 h 2475"/>
                <a:gd name="T94" fmla="*/ 0 w 830"/>
                <a:gd name="T95" fmla="*/ 0 h 2475"/>
                <a:gd name="T96" fmla="*/ 0 w 830"/>
                <a:gd name="T97" fmla="*/ 0 h 2475"/>
                <a:gd name="T98" fmla="*/ 0 w 830"/>
                <a:gd name="T99" fmla="*/ 0 h 2475"/>
                <a:gd name="T100" fmla="*/ 0 w 830"/>
                <a:gd name="T101" fmla="*/ 0 h 2475"/>
                <a:gd name="T102" fmla="*/ 0 w 830"/>
                <a:gd name="T103" fmla="*/ 0 h 2475"/>
                <a:gd name="T104" fmla="*/ 0 w 830"/>
                <a:gd name="T105" fmla="*/ 0 h 2475"/>
                <a:gd name="T106" fmla="*/ 0 w 830"/>
                <a:gd name="T107" fmla="*/ 0 h 2475"/>
                <a:gd name="T108" fmla="*/ 0 w 830"/>
                <a:gd name="T109" fmla="*/ 0 h 2475"/>
                <a:gd name="T110" fmla="*/ 0 w 830"/>
                <a:gd name="T111" fmla="*/ 0 h 2475"/>
                <a:gd name="T112" fmla="*/ 0 w 830"/>
                <a:gd name="T113" fmla="*/ 0 h 24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30" h="2475">
                  <a:moveTo>
                    <a:pt x="408" y="1222"/>
                  </a:moveTo>
                  <a:lnTo>
                    <a:pt x="424" y="1223"/>
                  </a:lnTo>
                  <a:lnTo>
                    <a:pt x="439" y="1226"/>
                  </a:lnTo>
                  <a:lnTo>
                    <a:pt x="455" y="1229"/>
                  </a:lnTo>
                  <a:lnTo>
                    <a:pt x="469" y="1233"/>
                  </a:lnTo>
                  <a:lnTo>
                    <a:pt x="484" y="1239"/>
                  </a:lnTo>
                  <a:lnTo>
                    <a:pt x="499" y="1246"/>
                  </a:lnTo>
                  <a:lnTo>
                    <a:pt x="511" y="1254"/>
                  </a:lnTo>
                  <a:lnTo>
                    <a:pt x="524" y="1263"/>
                  </a:lnTo>
                  <a:lnTo>
                    <a:pt x="537" y="1273"/>
                  </a:lnTo>
                  <a:lnTo>
                    <a:pt x="549" y="1285"/>
                  </a:lnTo>
                  <a:lnTo>
                    <a:pt x="561" y="1297"/>
                  </a:lnTo>
                  <a:lnTo>
                    <a:pt x="572" y="1311"/>
                  </a:lnTo>
                  <a:lnTo>
                    <a:pt x="583" y="1325"/>
                  </a:lnTo>
                  <a:lnTo>
                    <a:pt x="593" y="1340"/>
                  </a:lnTo>
                  <a:lnTo>
                    <a:pt x="602" y="1357"/>
                  </a:lnTo>
                  <a:lnTo>
                    <a:pt x="611" y="1374"/>
                  </a:lnTo>
                  <a:lnTo>
                    <a:pt x="620" y="1391"/>
                  </a:lnTo>
                  <a:lnTo>
                    <a:pt x="628" y="1410"/>
                  </a:lnTo>
                  <a:lnTo>
                    <a:pt x="636" y="1429"/>
                  </a:lnTo>
                  <a:lnTo>
                    <a:pt x="642" y="1450"/>
                  </a:lnTo>
                  <a:lnTo>
                    <a:pt x="649" y="1470"/>
                  </a:lnTo>
                  <a:lnTo>
                    <a:pt x="655" y="1492"/>
                  </a:lnTo>
                  <a:lnTo>
                    <a:pt x="661" y="1513"/>
                  </a:lnTo>
                  <a:lnTo>
                    <a:pt x="666" y="1536"/>
                  </a:lnTo>
                  <a:lnTo>
                    <a:pt x="669" y="1559"/>
                  </a:lnTo>
                  <a:lnTo>
                    <a:pt x="674" y="1583"/>
                  </a:lnTo>
                  <a:lnTo>
                    <a:pt x="677" y="1606"/>
                  </a:lnTo>
                  <a:lnTo>
                    <a:pt x="679" y="1630"/>
                  </a:lnTo>
                  <a:lnTo>
                    <a:pt x="681" y="1655"/>
                  </a:lnTo>
                  <a:lnTo>
                    <a:pt x="683" y="1681"/>
                  </a:lnTo>
                  <a:lnTo>
                    <a:pt x="683" y="1706"/>
                  </a:lnTo>
                  <a:lnTo>
                    <a:pt x="685" y="1732"/>
                  </a:lnTo>
                  <a:lnTo>
                    <a:pt x="683" y="1784"/>
                  </a:lnTo>
                  <a:lnTo>
                    <a:pt x="680" y="1834"/>
                  </a:lnTo>
                  <a:lnTo>
                    <a:pt x="678" y="1858"/>
                  </a:lnTo>
                  <a:lnTo>
                    <a:pt x="675" y="1883"/>
                  </a:lnTo>
                  <a:lnTo>
                    <a:pt x="672" y="1907"/>
                  </a:lnTo>
                  <a:lnTo>
                    <a:pt x="667" y="1931"/>
                  </a:lnTo>
                  <a:lnTo>
                    <a:pt x="663" y="1954"/>
                  </a:lnTo>
                  <a:lnTo>
                    <a:pt x="659" y="1976"/>
                  </a:lnTo>
                  <a:lnTo>
                    <a:pt x="653" y="1998"/>
                  </a:lnTo>
                  <a:lnTo>
                    <a:pt x="647" y="2020"/>
                  </a:lnTo>
                  <a:lnTo>
                    <a:pt x="640" y="2040"/>
                  </a:lnTo>
                  <a:lnTo>
                    <a:pt x="633" y="2060"/>
                  </a:lnTo>
                  <a:lnTo>
                    <a:pt x="625" y="2079"/>
                  </a:lnTo>
                  <a:lnTo>
                    <a:pt x="616" y="2097"/>
                  </a:lnTo>
                  <a:lnTo>
                    <a:pt x="608" y="2116"/>
                  </a:lnTo>
                  <a:lnTo>
                    <a:pt x="599" y="2132"/>
                  </a:lnTo>
                  <a:lnTo>
                    <a:pt x="589" y="2148"/>
                  </a:lnTo>
                  <a:lnTo>
                    <a:pt x="579" y="2163"/>
                  </a:lnTo>
                  <a:lnTo>
                    <a:pt x="568" y="2178"/>
                  </a:lnTo>
                  <a:lnTo>
                    <a:pt x="556" y="2190"/>
                  </a:lnTo>
                  <a:lnTo>
                    <a:pt x="544" y="2202"/>
                  </a:lnTo>
                  <a:lnTo>
                    <a:pt x="531" y="2213"/>
                  </a:lnTo>
                  <a:lnTo>
                    <a:pt x="517" y="2223"/>
                  </a:lnTo>
                  <a:lnTo>
                    <a:pt x="504" y="2232"/>
                  </a:lnTo>
                  <a:lnTo>
                    <a:pt x="489" y="2239"/>
                  </a:lnTo>
                  <a:lnTo>
                    <a:pt x="474" y="2245"/>
                  </a:lnTo>
                  <a:lnTo>
                    <a:pt x="458" y="2250"/>
                  </a:lnTo>
                  <a:lnTo>
                    <a:pt x="442" y="2253"/>
                  </a:lnTo>
                  <a:lnTo>
                    <a:pt x="425" y="2255"/>
                  </a:lnTo>
                  <a:lnTo>
                    <a:pt x="408" y="2256"/>
                  </a:lnTo>
                  <a:lnTo>
                    <a:pt x="391" y="2255"/>
                  </a:lnTo>
                  <a:lnTo>
                    <a:pt x="376" y="2253"/>
                  </a:lnTo>
                  <a:lnTo>
                    <a:pt x="360" y="2250"/>
                  </a:lnTo>
                  <a:lnTo>
                    <a:pt x="346" y="2245"/>
                  </a:lnTo>
                  <a:lnTo>
                    <a:pt x="331" y="2239"/>
                  </a:lnTo>
                  <a:lnTo>
                    <a:pt x="317" y="2232"/>
                  </a:lnTo>
                  <a:lnTo>
                    <a:pt x="304" y="2223"/>
                  </a:lnTo>
                  <a:lnTo>
                    <a:pt x="291" y="2213"/>
                  </a:lnTo>
                  <a:lnTo>
                    <a:pt x="278" y="2202"/>
                  </a:lnTo>
                  <a:lnTo>
                    <a:pt x="266" y="2190"/>
                  </a:lnTo>
                  <a:lnTo>
                    <a:pt x="254" y="2178"/>
                  </a:lnTo>
                  <a:lnTo>
                    <a:pt x="243" y="2163"/>
                  </a:lnTo>
                  <a:lnTo>
                    <a:pt x="232" y="2148"/>
                  </a:lnTo>
                  <a:lnTo>
                    <a:pt x="223" y="2132"/>
                  </a:lnTo>
                  <a:lnTo>
                    <a:pt x="213" y="2116"/>
                  </a:lnTo>
                  <a:lnTo>
                    <a:pt x="204" y="2097"/>
                  </a:lnTo>
                  <a:lnTo>
                    <a:pt x="196" y="2079"/>
                  </a:lnTo>
                  <a:lnTo>
                    <a:pt x="187" y="2060"/>
                  </a:lnTo>
                  <a:lnTo>
                    <a:pt x="179" y="2040"/>
                  </a:lnTo>
                  <a:lnTo>
                    <a:pt x="173" y="2020"/>
                  </a:lnTo>
                  <a:lnTo>
                    <a:pt x="166" y="1998"/>
                  </a:lnTo>
                  <a:lnTo>
                    <a:pt x="160" y="1976"/>
                  </a:lnTo>
                  <a:lnTo>
                    <a:pt x="155" y="1954"/>
                  </a:lnTo>
                  <a:lnTo>
                    <a:pt x="150" y="1931"/>
                  </a:lnTo>
                  <a:lnTo>
                    <a:pt x="146" y="1907"/>
                  </a:lnTo>
                  <a:lnTo>
                    <a:pt x="142" y="1883"/>
                  </a:lnTo>
                  <a:lnTo>
                    <a:pt x="138" y="1858"/>
                  </a:lnTo>
                  <a:lnTo>
                    <a:pt x="136" y="1834"/>
                  </a:lnTo>
                  <a:lnTo>
                    <a:pt x="134" y="1809"/>
                  </a:lnTo>
                  <a:lnTo>
                    <a:pt x="132" y="1784"/>
                  </a:lnTo>
                  <a:lnTo>
                    <a:pt x="132" y="1758"/>
                  </a:lnTo>
                  <a:lnTo>
                    <a:pt x="131" y="1732"/>
                  </a:lnTo>
                  <a:lnTo>
                    <a:pt x="132" y="1707"/>
                  </a:lnTo>
                  <a:lnTo>
                    <a:pt x="133" y="1683"/>
                  </a:lnTo>
                  <a:lnTo>
                    <a:pt x="134" y="1659"/>
                  </a:lnTo>
                  <a:lnTo>
                    <a:pt x="136" y="1635"/>
                  </a:lnTo>
                  <a:lnTo>
                    <a:pt x="139" y="1611"/>
                  </a:lnTo>
                  <a:lnTo>
                    <a:pt x="143" y="1588"/>
                  </a:lnTo>
                  <a:lnTo>
                    <a:pt x="147" y="1564"/>
                  </a:lnTo>
                  <a:lnTo>
                    <a:pt x="151" y="1541"/>
                  </a:lnTo>
                  <a:lnTo>
                    <a:pt x="157" y="1520"/>
                  </a:lnTo>
                  <a:lnTo>
                    <a:pt x="163" y="1498"/>
                  </a:lnTo>
                  <a:lnTo>
                    <a:pt x="170" y="1477"/>
                  </a:lnTo>
                  <a:lnTo>
                    <a:pt x="176" y="1456"/>
                  </a:lnTo>
                  <a:lnTo>
                    <a:pt x="184" y="1435"/>
                  </a:lnTo>
                  <a:lnTo>
                    <a:pt x="191" y="1416"/>
                  </a:lnTo>
                  <a:lnTo>
                    <a:pt x="200" y="1398"/>
                  </a:lnTo>
                  <a:lnTo>
                    <a:pt x="210" y="1379"/>
                  </a:lnTo>
                  <a:lnTo>
                    <a:pt x="218" y="1362"/>
                  </a:lnTo>
                  <a:lnTo>
                    <a:pt x="229" y="1345"/>
                  </a:lnTo>
                  <a:lnTo>
                    <a:pt x="239" y="1329"/>
                  </a:lnTo>
                  <a:lnTo>
                    <a:pt x="250" y="1314"/>
                  </a:lnTo>
                  <a:lnTo>
                    <a:pt x="261" y="1300"/>
                  </a:lnTo>
                  <a:lnTo>
                    <a:pt x="272" y="1288"/>
                  </a:lnTo>
                  <a:lnTo>
                    <a:pt x="284" y="1276"/>
                  </a:lnTo>
                  <a:lnTo>
                    <a:pt x="297" y="1266"/>
                  </a:lnTo>
                  <a:lnTo>
                    <a:pt x="309" y="1256"/>
                  </a:lnTo>
                  <a:lnTo>
                    <a:pt x="322" y="1247"/>
                  </a:lnTo>
                  <a:lnTo>
                    <a:pt x="336" y="1240"/>
                  </a:lnTo>
                  <a:lnTo>
                    <a:pt x="349" y="1233"/>
                  </a:lnTo>
                  <a:lnTo>
                    <a:pt x="363" y="1229"/>
                  </a:lnTo>
                  <a:lnTo>
                    <a:pt x="378" y="1226"/>
                  </a:lnTo>
                  <a:lnTo>
                    <a:pt x="393" y="1223"/>
                  </a:lnTo>
                  <a:lnTo>
                    <a:pt x="408" y="1222"/>
                  </a:lnTo>
                  <a:close/>
                  <a:moveTo>
                    <a:pt x="0" y="2446"/>
                  </a:moveTo>
                  <a:lnTo>
                    <a:pt x="146" y="2446"/>
                  </a:lnTo>
                  <a:lnTo>
                    <a:pt x="146" y="2241"/>
                  </a:lnTo>
                  <a:lnTo>
                    <a:pt x="160" y="2271"/>
                  </a:lnTo>
                  <a:lnTo>
                    <a:pt x="174" y="2298"/>
                  </a:lnTo>
                  <a:lnTo>
                    <a:pt x="189" y="2322"/>
                  </a:lnTo>
                  <a:lnTo>
                    <a:pt x="205" y="2345"/>
                  </a:lnTo>
                  <a:lnTo>
                    <a:pt x="222" y="2367"/>
                  </a:lnTo>
                  <a:lnTo>
                    <a:pt x="239" y="2385"/>
                  </a:lnTo>
                  <a:lnTo>
                    <a:pt x="256" y="2402"/>
                  </a:lnTo>
                  <a:lnTo>
                    <a:pt x="275" y="2418"/>
                  </a:lnTo>
                  <a:lnTo>
                    <a:pt x="293" y="2432"/>
                  </a:lnTo>
                  <a:lnTo>
                    <a:pt x="312" y="2443"/>
                  </a:lnTo>
                  <a:lnTo>
                    <a:pt x="332" y="2452"/>
                  </a:lnTo>
                  <a:lnTo>
                    <a:pt x="352" y="2461"/>
                  </a:lnTo>
                  <a:lnTo>
                    <a:pt x="373" y="2466"/>
                  </a:lnTo>
                  <a:lnTo>
                    <a:pt x="394" y="2471"/>
                  </a:lnTo>
                  <a:lnTo>
                    <a:pt x="415" y="2474"/>
                  </a:lnTo>
                  <a:lnTo>
                    <a:pt x="437" y="2475"/>
                  </a:lnTo>
                  <a:lnTo>
                    <a:pt x="460" y="2474"/>
                  </a:lnTo>
                  <a:lnTo>
                    <a:pt x="482" y="2471"/>
                  </a:lnTo>
                  <a:lnTo>
                    <a:pt x="504" y="2465"/>
                  </a:lnTo>
                  <a:lnTo>
                    <a:pt x="524" y="2459"/>
                  </a:lnTo>
                  <a:lnTo>
                    <a:pt x="545" y="2450"/>
                  </a:lnTo>
                  <a:lnTo>
                    <a:pt x="564" y="2439"/>
                  </a:lnTo>
                  <a:lnTo>
                    <a:pt x="584" y="2427"/>
                  </a:lnTo>
                  <a:lnTo>
                    <a:pt x="602" y="2414"/>
                  </a:lnTo>
                  <a:lnTo>
                    <a:pt x="621" y="2399"/>
                  </a:lnTo>
                  <a:lnTo>
                    <a:pt x="638" y="2382"/>
                  </a:lnTo>
                  <a:lnTo>
                    <a:pt x="654" y="2364"/>
                  </a:lnTo>
                  <a:lnTo>
                    <a:pt x="669" y="2344"/>
                  </a:lnTo>
                  <a:lnTo>
                    <a:pt x="685" y="2322"/>
                  </a:lnTo>
                  <a:lnTo>
                    <a:pt x="700" y="2301"/>
                  </a:lnTo>
                  <a:lnTo>
                    <a:pt x="713" y="2277"/>
                  </a:lnTo>
                  <a:lnTo>
                    <a:pt x="726" y="2252"/>
                  </a:lnTo>
                  <a:lnTo>
                    <a:pt x="739" y="2226"/>
                  </a:lnTo>
                  <a:lnTo>
                    <a:pt x="749" y="2200"/>
                  </a:lnTo>
                  <a:lnTo>
                    <a:pt x="760" y="2172"/>
                  </a:lnTo>
                  <a:lnTo>
                    <a:pt x="771" y="2143"/>
                  </a:lnTo>
                  <a:lnTo>
                    <a:pt x="780" y="2114"/>
                  </a:lnTo>
                  <a:lnTo>
                    <a:pt x="788" y="2083"/>
                  </a:lnTo>
                  <a:lnTo>
                    <a:pt x="796" y="2052"/>
                  </a:lnTo>
                  <a:lnTo>
                    <a:pt x="804" y="2020"/>
                  </a:lnTo>
                  <a:lnTo>
                    <a:pt x="809" y="1987"/>
                  </a:lnTo>
                  <a:lnTo>
                    <a:pt x="814" y="1955"/>
                  </a:lnTo>
                  <a:lnTo>
                    <a:pt x="820" y="1921"/>
                  </a:lnTo>
                  <a:lnTo>
                    <a:pt x="823" y="1887"/>
                  </a:lnTo>
                  <a:lnTo>
                    <a:pt x="826" y="1852"/>
                  </a:lnTo>
                  <a:lnTo>
                    <a:pt x="828" y="1817"/>
                  </a:lnTo>
                  <a:lnTo>
                    <a:pt x="830" y="1782"/>
                  </a:lnTo>
                  <a:lnTo>
                    <a:pt x="830" y="1747"/>
                  </a:lnTo>
                  <a:lnTo>
                    <a:pt x="830" y="1710"/>
                  </a:lnTo>
                  <a:lnTo>
                    <a:pt x="828" y="1673"/>
                  </a:lnTo>
                  <a:lnTo>
                    <a:pt x="826" y="1638"/>
                  </a:lnTo>
                  <a:lnTo>
                    <a:pt x="823" y="1602"/>
                  </a:lnTo>
                  <a:lnTo>
                    <a:pt x="820" y="1566"/>
                  </a:lnTo>
                  <a:lnTo>
                    <a:pt x="814" y="1532"/>
                  </a:lnTo>
                  <a:lnTo>
                    <a:pt x="809" y="1498"/>
                  </a:lnTo>
                  <a:lnTo>
                    <a:pt x="804" y="1465"/>
                  </a:lnTo>
                  <a:lnTo>
                    <a:pt x="796" y="1432"/>
                  </a:lnTo>
                  <a:lnTo>
                    <a:pt x="788" y="1400"/>
                  </a:lnTo>
                  <a:lnTo>
                    <a:pt x="780" y="1369"/>
                  </a:lnTo>
                  <a:lnTo>
                    <a:pt x="771" y="1339"/>
                  </a:lnTo>
                  <a:lnTo>
                    <a:pt x="760" y="1310"/>
                  </a:lnTo>
                  <a:lnTo>
                    <a:pt x="749" y="1282"/>
                  </a:lnTo>
                  <a:lnTo>
                    <a:pt x="739" y="1254"/>
                  </a:lnTo>
                  <a:lnTo>
                    <a:pt x="726" y="1228"/>
                  </a:lnTo>
                  <a:lnTo>
                    <a:pt x="713" y="1203"/>
                  </a:lnTo>
                  <a:lnTo>
                    <a:pt x="700" y="1179"/>
                  </a:lnTo>
                  <a:lnTo>
                    <a:pt x="685" y="1156"/>
                  </a:lnTo>
                  <a:lnTo>
                    <a:pt x="669" y="1136"/>
                  </a:lnTo>
                  <a:lnTo>
                    <a:pt x="654" y="1115"/>
                  </a:lnTo>
                  <a:lnTo>
                    <a:pt x="638" y="1097"/>
                  </a:lnTo>
                  <a:lnTo>
                    <a:pt x="621" y="1081"/>
                  </a:lnTo>
                  <a:lnTo>
                    <a:pt x="602" y="1064"/>
                  </a:lnTo>
                  <a:lnTo>
                    <a:pt x="584" y="1051"/>
                  </a:lnTo>
                  <a:lnTo>
                    <a:pt x="564" y="1038"/>
                  </a:lnTo>
                  <a:lnTo>
                    <a:pt x="545" y="1029"/>
                  </a:lnTo>
                  <a:lnTo>
                    <a:pt x="524" y="1020"/>
                  </a:lnTo>
                  <a:lnTo>
                    <a:pt x="504" y="1013"/>
                  </a:lnTo>
                  <a:lnTo>
                    <a:pt x="482" y="1008"/>
                  </a:lnTo>
                  <a:lnTo>
                    <a:pt x="460" y="1005"/>
                  </a:lnTo>
                  <a:lnTo>
                    <a:pt x="437" y="1004"/>
                  </a:lnTo>
                  <a:lnTo>
                    <a:pt x="426" y="1004"/>
                  </a:lnTo>
                  <a:lnTo>
                    <a:pt x="415" y="1005"/>
                  </a:lnTo>
                  <a:lnTo>
                    <a:pt x="404" y="1007"/>
                  </a:lnTo>
                  <a:lnTo>
                    <a:pt x="394" y="1008"/>
                  </a:lnTo>
                  <a:lnTo>
                    <a:pt x="373" y="1015"/>
                  </a:lnTo>
                  <a:lnTo>
                    <a:pt x="352" y="1022"/>
                  </a:lnTo>
                  <a:lnTo>
                    <a:pt x="332" y="1032"/>
                  </a:lnTo>
                  <a:lnTo>
                    <a:pt x="312" y="1044"/>
                  </a:lnTo>
                  <a:lnTo>
                    <a:pt x="293" y="1058"/>
                  </a:lnTo>
                  <a:lnTo>
                    <a:pt x="275" y="1073"/>
                  </a:lnTo>
                  <a:lnTo>
                    <a:pt x="256" y="1090"/>
                  </a:lnTo>
                  <a:lnTo>
                    <a:pt x="239" y="1109"/>
                  </a:lnTo>
                  <a:lnTo>
                    <a:pt x="222" y="1129"/>
                  </a:lnTo>
                  <a:lnTo>
                    <a:pt x="205" y="1151"/>
                  </a:lnTo>
                  <a:lnTo>
                    <a:pt x="189" y="1175"/>
                  </a:lnTo>
                  <a:lnTo>
                    <a:pt x="174" y="1200"/>
                  </a:lnTo>
                  <a:lnTo>
                    <a:pt x="160" y="1225"/>
                  </a:lnTo>
                  <a:lnTo>
                    <a:pt x="146" y="1252"/>
                  </a:lnTo>
                  <a:lnTo>
                    <a:pt x="146" y="0"/>
                  </a:lnTo>
                  <a:lnTo>
                    <a:pt x="0" y="0"/>
                  </a:lnTo>
                  <a:lnTo>
                    <a:pt x="0" y="24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/>
            <p:cNvSpPr>
              <a:spLocks noChangeAspect="1" noEditPoints="1"/>
            </p:cNvSpPr>
            <p:nvPr/>
          </p:nvSpPr>
          <p:spPr bwMode="black">
            <a:xfrm>
              <a:off x="4170" y="2200"/>
              <a:ext cx="97" cy="164"/>
            </a:xfrm>
            <a:custGeom>
              <a:avLst/>
              <a:gdLst>
                <a:gd name="T0" fmla="*/ 0 w 874"/>
                <a:gd name="T1" fmla="*/ 0 h 1471"/>
                <a:gd name="T2" fmla="*/ 0 w 874"/>
                <a:gd name="T3" fmla="*/ 0 h 1471"/>
                <a:gd name="T4" fmla="*/ 0 w 874"/>
                <a:gd name="T5" fmla="*/ 0 h 1471"/>
                <a:gd name="T6" fmla="*/ 0 w 874"/>
                <a:gd name="T7" fmla="*/ 0 h 1471"/>
                <a:gd name="T8" fmla="*/ 0 w 874"/>
                <a:gd name="T9" fmla="*/ 0 h 1471"/>
                <a:gd name="T10" fmla="*/ 0 w 874"/>
                <a:gd name="T11" fmla="*/ 0 h 1471"/>
                <a:gd name="T12" fmla="*/ 0 w 874"/>
                <a:gd name="T13" fmla="*/ 0 h 1471"/>
                <a:gd name="T14" fmla="*/ 0 w 874"/>
                <a:gd name="T15" fmla="*/ 0 h 1471"/>
                <a:gd name="T16" fmla="*/ 0 w 874"/>
                <a:gd name="T17" fmla="*/ 0 h 1471"/>
                <a:gd name="T18" fmla="*/ 0 w 874"/>
                <a:gd name="T19" fmla="*/ 0 h 1471"/>
                <a:gd name="T20" fmla="*/ 0 w 874"/>
                <a:gd name="T21" fmla="*/ 0 h 1471"/>
                <a:gd name="T22" fmla="*/ 0 w 874"/>
                <a:gd name="T23" fmla="*/ 0 h 1471"/>
                <a:gd name="T24" fmla="*/ 0 w 874"/>
                <a:gd name="T25" fmla="*/ 0 h 1471"/>
                <a:gd name="T26" fmla="*/ 0 w 874"/>
                <a:gd name="T27" fmla="*/ 0 h 1471"/>
                <a:gd name="T28" fmla="*/ 0 w 874"/>
                <a:gd name="T29" fmla="*/ 0 h 1471"/>
                <a:gd name="T30" fmla="*/ 0 w 874"/>
                <a:gd name="T31" fmla="*/ 0 h 1471"/>
                <a:gd name="T32" fmla="*/ 0 w 874"/>
                <a:gd name="T33" fmla="*/ 0 h 1471"/>
                <a:gd name="T34" fmla="*/ 0 w 874"/>
                <a:gd name="T35" fmla="*/ 0 h 1471"/>
                <a:gd name="T36" fmla="*/ 0 w 874"/>
                <a:gd name="T37" fmla="*/ 0 h 1471"/>
                <a:gd name="T38" fmla="*/ 0 w 874"/>
                <a:gd name="T39" fmla="*/ 0 h 1471"/>
                <a:gd name="T40" fmla="*/ 0 w 874"/>
                <a:gd name="T41" fmla="*/ 0 h 1471"/>
                <a:gd name="T42" fmla="*/ 0 w 874"/>
                <a:gd name="T43" fmla="*/ 0 h 1471"/>
                <a:gd name="T44" fmla="*/ 0 w 874"/>
                <a:gd name="T45" fmla="*/ 0 h 1471"/>
                <a:gd name="T46" fmla="*/ 0 w 874"/>
                <a:gd name="T47" fmla="*/ 0 h 1471"/>
                <a:gd name="T48" fmla="*/ 0 w 874"/>
                <a:gd name="T49" fmla="*/ 0 h 1471"/>
                <a:gd name="T50" fmla="*/ 0 w 874"/>
                <a:gd name="T51" fmla="*/ 0 h 1471"/>
                <a:gd name="T52" fmla="*/ 0 w 874"/>
                <a:gd name="T53" fmla="*/ 0 h 1471"/>
                <a:gd name="T54" fmla="*/ 0 w 874"/>
                <a:gd name="T55" fmla="*/ 0 h 1471"/>
                <a:gd name="T56" fmla="*/ 0 w 874"/>
                <a:gd name="T57" fmla="*/ 0 h 1471"/>
                <a:gd name="T58" fmla="*/ 0 w 874"/>
                <a:gd name="T59" fmla="*/ 0 h 1471"/>
                <a:gd name="T60" fmla="*/ 0 w 874"/>
                <a:gd name="T61" fmla="*/ 0 h 1471"/>
                <a:gd name="T62" fmla="*/ 0 w 874"/>
                <a:gd name="T63" fmla="*/ 0 h 1471"/>
                <a:gd name="T64" fmla="*/ 0 w 874"/>
                <a:gd name="T65" fmla="*/ 0 h 1471"/>
                <a:gd name="T66" fmla="*/ 0 w 874"/>
                <a:gd name="T67" fmla="*/ 0 h 1471"/>
                <a:gd name="T68" fmla="*/ 0 w 874"/>
                <a:gd name="T69" fmla="*/ 0 h 1471"/>
                <a:gd name="T70" fmla="*/ 0 w 874"/>
                <a:gd name="T71" fmla="*/ 0 h 1471"/>
                <a:gd name="T72" fmla="*/ 0 w 874"/>
                <a:gd name="T73" fmla="*/ 0 h 1471"/>
                <a:gd name="T74" fmla="*/ 0 w 874"/>
                <a:gd name="T75" fmla="*/ 0 h 1471"/>
                <a:gd name="T76" fmla="*/ 0 w 874"/>
                <a:gd name="T77" fmla="*/ 0 h 1471"/>
                <a:gd name="T78" fmla="*/ 0 w 874"/>
                <a:gd name="T79" fmla="*/ 0 h 1471"/>
                <a:gd name="T80" fmla="*/ 0 w 874"/>
                <a:gd name="T81" fmla="*/ 0 h 1471"/>
                <a:gd name="T82" fmla="*/ 0 w 874"/>
                <a:gd name="T83" fmla="*/ 0 h 1471"/>
                <a:gd name="T84" fmla="*/ 0 w 874"/>
                <a:gd name="T85" fmla="*/ 0 h 1471"/>
                <a:gd name="T86" fmla="*/ 0 w 874"/>
                <a:gd name="T87" fmla="*/ 0 h 1471"/>
                <a:gd name="T88" fmla="*/ 0 w 874"/>
                <a:gd name="T89" fmla="*/ 0 h 1471"/>
                <a:gd name="T90" fmla="*/ 0 w 874"/>
                <a:gd name="T91" fmla="*/ 0 h 1471"/>
                <a:gd name="T92" fmla="*/ 0 w 874"/>
                <a:gd name="T93" fmla="*/ 0 h 1471"/>
                <a:gd name="T94" fmla="*/ 0 w 874"/>
                <a:gd name="T95" fmla="*/ 0 h 1471"/>
                <a:gd name="T96" fmla="*/ 0 w 874"/>
                <a:gd name="T97" fmla="*/ 0 h 1471"/>
                <a:gd name="T98" fmla="*/ 0 w 874"/>
                <a:gd name="T99" fmla="*/ 0 h 1471"/>
                <a:gd name="T100" fmla="*/ 0 w 874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4" h="1471">
                  <a:moveTo>
                    <a:pt x="437" y="218"/>
                  </a:moveTo>
                  <a:lnTo>
                    <a:pt x="454" y="219"/>
                  </a:lnTo>
                  <a:lnTo>
                    <a:pt x="470" y="222"/>
                  </a:lnTo>
                  <a:lnTo>
                    <a:pt x="485" y="225"/>
                  </a:lnTo>
                  <a:lnTo>
                    <a:pt x="500" y="229"/>
                  </a:lnTo>
                  <a:lnTo>
                    <a:pt x="515" y="236"/>
                  </a:lnTo>
                  <a:lnTo>
                    <a:pt x="529" y="243"/>
                  </a:lnTo>
                  <a:lnTo>
                    <a:pt x="543" y="252"/>
                  </a:lnTo>
                  <a:lnTo>
                    <a:pt x="556" y="262"/>
                  </a:lnTo>
                  <a:lnTo>
                    <a:pt x="570" y="272"/>
                  </a:lnTo>
                  <a:lnTo>
                    <a:pt x="582" y="284"/>
                  </a:lnTo>
                  <a:lnTo>
                    <a:pt x="595" y="297"/>
                  </a:lnTo>
                  <a:lnTo>
                    <a:pt x="606" y="311"/>
                  </a:lnTo>
                  <a:lnTo>
                    <a:pt x="618" y="327"/>
                  </a:lnTo>
                  <a:lnTo>
                    <a:pt x="629" y="343"/>
                  </a:lnTo>
                  <a:lnTo>
                    <a:pt x="639" y="359"/>
                  </a:lnTo>
                  <a:lnTo>
                    <a:pt x="648" y="376"/>
                  </a:lnTo>
                  <a:lnTo>
                    <a:pt x="658" y="396"/>
                  </a:lnTo>
                  <a:lnTo>
                    <a:pt x="667" y="414"/>
                  </a:lnTo>
                  <a:lnTo>
                    <a:pt x="675" y="435"/>
                  </a:lnTo>
                  <a:lnTo>
                    <a:pt x="683" y="455"/>
                  </a:lnTo>
                  <a:lnTo>
                    <a:pt x="689" y="477"/>
                  </a:lnTo>
                  <a:lnTo>
                    <a:pt x="697" y="499"/>
                  </a:lnTo>
                  <a:lnTo>
                    <a:pt x="702" y="521"/>
                  </a:lnTo>
                  <a:lnTo>
                    <a:pt x="708" y="544"/>
                  </a:lnTo>
                  <a:lnTo>
                    <a:pt x="713" y="568"/>
                  </a:lnTo>
                  <a:lnTo>
                    <a:pt x="716" y="592"/>
                  </a:lnTo>
                  <a:lnTo>
                    <a:pt x="721" y="616"/>
                  </a:lnTo>
                  <a:lnTo>
                    <a:pt x="724" y="640"/>
                  </a:lnTo>
                  <a:lnTo>
                    <a:pt x="726" y="666"/>
                  </a:lnTo>
                  <a:lnTo>
                    <a:pt x="727" y="691"/>
                  </a:lnTo>
                  <a:lnTo>
                    <a:pt x="728" y="717"/>
                  </a:lnTo>
                  <a:lnTo>
                    <a:pt x="728" y="743"/>
                  </a:lnTo>
                  <a:lnTo>
                    <a:pt x="728" y="768"/>
                  </a:lnTo>
                  <a:lnTo>
                    <a:pt x="727" y="794"/>
                  </a:lnTo>
                  <a:lnTo>
                    <a:pt x="726" y="819"/>
                  </a:lnTo>
                  <a:lnTo>
                    <a:pt x="724" y="844"/>
                  </a:lnTo>
                  <a:lnTo>
                    <a:pt x="721" y="868"/>
                  </a:lnTo>
                  <a:lnTo>
                    <a:pt x="716" y="892"/>
                  </a:lnTo>
                  <a:lnTo>
                    <a:pt x="713" y="916"/>
                  </a:lnTo>
                  <a:lnTo>
                    <a:pt x="708" y="939"/>
                  </a:lnTo>
                  <a:lnTo>
                    <a:pt x="702" y="961"/>
                  </a:lnTo>
                  <a:lnTo>
                    <a:pt x="697" y="983"/>
                  </a:lnTo>
                  <a:lnTo>
                    <a:pt x="689" y="1005"/>
                  </a:lnTo>
                  <a:lnTo>
                    <a:pt x="683" y="1025"/>
                  </a:lnTo>
                  <a:lnTo>
                    <a:pt x="675" y="1046"/>
                  </a:lnTo>
                  <a:lnTo>
                    <a:pt x="667" y="1064"/>
                  </a:lnTo>
                  <a:lnTo>
                    <a:pt x="658" y="1084"/>
                  </a:lnTo>
                  <a:lnTo>
                    <a:pt x="648" y="1101"/>
                  </a:lnTo>
                  <a:lnTo>
                    <a:pt x="639" y="1118"/>
                  </a:lnTo>
                  <a:lnTo>
                    <a:pt x="629" y="1135"/>
                  </a:lnTo>
                  <a:lnTo>
                    <a:pt x="618" y="1150"/>
                  </a:lnTo>
                  <a:lnTo>
                    <a:pt x="606" y="1164"/>
                  </a:lnTo>
                  <a:lnTo>
                    <a:pt x="595" y="1177"/>
                  </a:lnTo>
                  <a:lnTo>
                    <a:pt x="582" y="1190"/>
                  </a:lnTo>
                  <a:lnTo>
                    <a:pt x="570" y="1201"/>
                  </a:lnTo>
                  <a:lnTo>
                    <a:pt x="556" y="1211"/>
                  </a:lnTo>
                  <a:lnTo>
                    <a:pt x="543" y="1221"/>
                  </a:lnTo>
                  <a:lnTo>
                    <a:pt x="529" y="1229"/>
                  </a:lnTo>
                  <a:lnTo>
                    <a:pt x="515" y="1236"/>
                  </a:lnTo>
                  <a:lnTo>
                    <a:pt x="500" y="1242"/>
                  </a:lnTo>
                  <a:lnTo>
                    <a:pt x="485" y="1246"/>
                  </a:lnTo>
                  <a:lnTo>
                    <a:pt x="470" y="1249"/>
                  </a:lnTo>
                  <a:lnTo>
                    <a:pt x="454" y="1251"/>
                  </a:lnTo>
                  <a:lnTo>
                    <a:pt x="437" y="1252"/>
                  </a:lnTo>
                  <a:lnTo>
                    <a:pt x="421" y="1251"/>
                  </a:lnTo>
                  <a:lnTo>
                    <a:pt x="406" y="1249"/>
                  </a:lnTo>
                  <a:lnTo>
                    <a:pt x="390" y="1246"/>
                  </a:lnTo>
                  <a:lnTo>
                    <a:pt x="375" y="1242"/>
                  </a:lnTo>
                  <a:lnTo>
                    <a:pt x="361" y="1236"/>
                  </a:lnTo>
                  <a:lnTo>
                    <a:pt x="345" y="1229"/>
                  </a:lnTo>
                  <a:lnTo>
                    <a:pt x="332" y="1221"/>
                  </a:lnTo>
                  <a:lnTo>
                    <a:pt x="318" y="1211"/>
                  </a:lnTo>
                  <a:lnTo>
                    <a:pt x="305" y="1201"/>
                  </a:lnTo>
                  <a:lnTo>
                    <a:pt x="292" y="1190"/>
                  </a:lnTo>
                  <a:lnTo>
                    <a:pt x="281" y="1177"/>
                  </a:lnTo>
                  <a:lnTo>
                    <a:pt x="269" y="1164"/>
                  </a:lnTo>
                  <a:lnTo>
                    <a:pt x="258" y="1150"/>
                  </a:lnTo>
                  <a:lnTo>
                    <a:pt x="247" y="1135"/>
                  </a:lnTo>
                  <a:lnTo>
                    <a:pt x="236" y="1118"/>
                  </a:lnTo>
                  <a:lnTo>
                    <a:pt x="226" y="1101"/>
                  </a:lnTo>
                  <a:lnTo>
                    <a:pt x="218" y="1084"/>
                  </a:lnTo>
                  <a:lnTo>
                    <a:pt x="208" y="1064"/>
                  </a:lnTo>
                  <a:lnTo>
                    <a:pt x="200" y="1046"/>
                  </a:lnTo>
                  <a:lnTo>
                    <a:pt x="193" y="1025"/>
                  </a:lnTo>
                  <a:lnTo>
                    <a:pt x="185" y="1005"/>
                  </a:lnTo>
                  <a:lnTo>
                    <a:pt x="179" y="983"/>
                  </a:lnTo>
                  <a:lnTo>
                    <a:pt x="172" y="961"/>
                  </a:lnTo>
                  <a:lnTo>
                    <a:pt x="167" y="939"/>
                  </a:lnTo>
                  <a:lnTo>
                    <a:pt x="163" y="916"/>
                  </a:lnTo>
                  <a:lnTo>
                    <a:pt x="158" y="892"/>
                  </a:lnTo>
                  <a:lnTo>
                    <a:pt x="155" y="868"/>
                  </a:lnTo>
                  <a:lnTo>
                    <a:pt x="152" y="844"/>
                  </a:lnTo>
                  <a:lnTo>
                    <a:pt x="150" y="819"/>
                  </a:lnTo>
                  <a:lnTo>
                    <a:pt x="147" y="794"/>
                  </a:lnTo>
                  <a:lnTo>
                    <a:pt x="146" y="768"/>
                  </a:lnTo>
                  <a:lnTo>
                    <a:pt x="146" y="743"/>
                  </a:lnTo>
                  <a:lnTo>
                    <a:pt x="146" y="717"/>
                  </a:lnTo>
                  <a:lnTo>
                    <a:pt x="147" y="691"/>
                  </a:lnTo>
                  <a:lnTo>
                    <a:pt x="150" y="666"/>
                  </a:lnTo>
                  <a:lnTo>
                    <a:pt x="152" y="640"/>
                  </a:lnTo>
                  <a:lnTo>
                    <a:pt x="155" y="616"/>
                  </a:lnTo>
                  <a:lnTo>
                    <a:pt x="158" y="592"/>
                  </a:lnTo>
                  <a:lnTo>
                    <a:pt x="163" y="568"/>
                  </a:lnTo>
                  <a:lnTo>
                    <a:pt x="167" y="544"/>
                  </a:lnTo>
                  <a:lnTo>
                    <a:pt x="172" y="521"/>
                  </a:lnTo>
                  <a:lnTo>
                    <a:pt x="179" y="499"/>
                  </a:lnTo>
                  <a:lnTo>
                    <a:pt x="185" y="477"/>
                  </a:lnTo>
                  <a:lnTo>
                    <a:pt x="193" y="455"/>
                  </a:lnTo>
                  <a:lnTo>
                    <a:pt x="200" y="435"/>
                  </a:lnTo>
                  <a:lnTo>
                    <a:pt x="208" y="414"/>
                  </a:lnTo>
                  <a:lnTo>
                    <a:pt x="218" y="396"/>
                  </a:lnTo>
                  <a:lnTo>
                    <a:pt x="226" y="376"/>
                  </a:lnTo>
                  <a:lnTo>
                    <a:pt x="236" y="359"/>
                  </a:lnTo>
                  <a:lnTo>
                    <a:pt x="247" y="343"/>
                  </a:lnTo>
                  <a:lnTo>
                    <a:pt x="258" y="327"/>
                  </a:lnTo>
                  <a:lnTo>
                    <a:pt x="269" y="311"/>
                  </a:lnTo>
                  <a:lnTo>
                    <a:pt x="281" y="297"/>
                  </a:lnTo>
                  <a:lnTo>
                    <a:pt x="292" y="284"/>
                  </a:lnTo>
                  <a:lnTo>
                    <a:pt x="305" y="272"/>
                  </a:lnTo>
                  <a:lnTo>
                    <a:pt x="318" y="262"/>
                  </a:lnTo>
                  <a:lnTo>
                    <a:pt x="332" y="252"/>
                  </a:lnTo>
                  <a:lnTo>
                    <a:pt x="345" y="243"/>
                  </a:lnTo>
                  <a:lnTo>
                    <a:pt x="361" y="236"/>
                  </a:lnTo>
                  <a:lnTo>
                    <a:pt x="375" y="229"/>
                  </a:lnTo>
                  <a:lnTo>
                    <a:pt x="390" y="225"/>
                  </a:lnTo>
                  <a:lnTo>
                    <a:pt x="406" y="222"/>
                  </a:lnTo>
                  <a:lnTo>
                    <a:pt x="421" y="219"/>
                  </a:lnTo>
                  <a:lnTo>
                    <a:pt x="437" y="218"/>
                  </a:lnTo>
                  <a:close/>
                  <a:moveTo>
                    <a:pt x="437" y="1471"/>
                  </a:moveTo>
                  <a:lnTo>
                    <a:pt x="461" y="1470"/>
                  </a:lnTo>
                  <a:lnTo>
                    <a:pt x="484" y="1467"/>
                  </a:lnTo>
                  <a:lnTo>
                    <a:pt x="506" y="1462"/>
                  </a:lnTo>
                  <a:lnTo>
                    <a:pt x="527" y="1456"/>
                  </a:lnTo>
                  <a:lnTo>
                    <a:pt x="549" y="1448"/>
                  </a:lnTo>
                  <a:lnTo>
                    <a:pt x="570" y="1439"/>
                  </a:lnTo>
                  <a:lnTo>
                    <a:pt x="590" y="1427"/>
                  </a:lnTo>
                  <a:lnTo>
                    <a:pt x="610" y="1414"/>
                  </a:lnTo>
                  <a:lnTo>
                    <a:pt x="630" y="1400"/>
                  </a:lnTo>
                  <a:lnTo>
                    <a:pt x="648" y="1383"/>
                  </a:lnTo>
                  <a:lnTo>
                    <a:pt x="667" y="1366"/>
                  </a:lnTo>
                  <a:lnTo>
                    <a:pt x="685" y="1348"/>
                  </a:lnTo>
                  <a:lnTo>
                    <a:pt x="701" y="1327"/>
                  </a:lnTo>
                  <a:lnTo>
                    <a:pt x="719" y="1307"/>
                  </a:lnTo>
                  <a:lnTo>
                    <a:pt x="734" y="1284"/>
                  </a:lnTo>
                  <a:lnTo>
                    <a:pt x="749" y="1259"/>
                  </a:lnTo>
                  <a:lnTo>
                    <a:pt x="763" y="1234"/>
                  </a:lnTo>
                  <a:lnTo>
                    <a:pt x="777" y="1208"/>
                  </a:lnTo>
                  <a:lnTo>
                    <a:pt x="790" y="1181"/>
                  </a:lnTo>
                  <a:lnTo>
                    <a:pt x="802" y="1152"/>
                  </a:lnTo>
                  <a:lnTo>
                    <a:pt x="813" y="1123"/>
                  </a:lnTo>
                  <a:lnTo>
                    <a:pt x="822" y="1092"/>
                  </a:lnTo>
                  <a:lnTo>
                    <a:pt x="832" y="1061"/>
                  </a:lnTo>
                  <a:lnTo>
                    <a:pt x="841" y="1029"/>
                  </a:lnTo>
                  <a:lnTo>
                    <a:pt x="848" y="995"/>
                  </a:lnTo>
                  <a:lnTo>
                    <a:pt x="855" y="961"/>
                  </a:lnTo>
                  <a:lnTo>
                    <a:pt x="861" y="927"/>
                  </a:lnTo>
                  <a:lnTo>
                    <a:pt x="866" y="891"/>
                  </a:lnTo>
                  <a:lnTo>
                    <a:pt x="870" y="854"/>
                  </a:lnTo>
                  <a:lnTo>
                    <a:pt x="872" y="818"/>
                  </a:lnTo>
                  <a:lnTo>
                    <a:pt x="874" y="781"/>
                  </a:lnTo>
                  <a:lnTo>
                    <a:pt x="874" y="743"/>
                  </a:lnTo>
                  <a:lnTo>
                    <a:pt x="874" y="704"/>
                  </a:lnTo>
                  <a:lnTo>
                    <a:pt x="872" y="667"/>
                  </a:lnTo>
                  <a:lnTo>
                    <a:pt x="870" y="631"/>
                  </a:lnTo>
                  <a:lnTo>
                    <a:pt x="866" y="594"/>
                  </a:lnTo>
                  <a:lnTo>
                    <a:pt x="861" y="558"/>
                  </a:lnTo>
                  <a:lnTo>
                    <a:pt x="855" y="522"/>
                  </a:lnTo>
                  <a:lnTo>
                    <a:pt x="848" y="489"/>
                  </a:lnTo>
                  <a:lnTo>
                    <a:pt x="841" y="454"/>
                  </a:lnTo>
                  <a:lnTo>
                    <a:pt x="832" y="422"/>
                  </a:lnTo>
                  <a:lnTo>
                    <a:pt x="822" y="389"/>
                  </a:lnTo>
                  <a:lnTo>
                    <a:pt x="813" y="359"/>
                  </a:lnTo>
                  <a:lnTo>
                    <a:pt x="802" y="329"/>
                  </a:lnTo>
                  <a:lnTo>
                    <a:pt x="790" y="300"/>
                  </a:lnTo>
                  <a:lnTo>
                    <a:pt x="777" y="271"/>
                  </a:lnTo>
                  <a:lnTo>
                    <a:pt x="763" y="244"/>
                  </a:lnTo>
                  <a:lnTo>
                    <a:pt x="749" y="218"/>
                  </a:lnTo>
                  <a:lnTo>
                    <a:pt x="734" y="194"/>
                  </a:lnTo>
                  <a:lnTo>
                    <a:pt x="719" y="171"/>
                  </a:lnTo>
                  <a:lnTo>
                    <a:pt x="701" y="148"/>
                  </a:lnTo>
                  <a:lnTo>
                    <a:pt x="685" y="128"/>
                  </a:lnTo>
                  <a:lnTo>
                    <a:pt x="667" y="108"/>
                  </a:lnTo>
                  <a:lnTo>
                    <a:pt x="648" y="90"/>
                  </a:lnTo>
                  <a:lnTo>
                    <a:pt x="630" y="73"/>
                  </a:lnTo>
                  <a:lnTo>
                    <a:pt x="610" y="58"/>
                  </a:lnTo>
                  <a:lnTo>
                    <a:pt x="590" y="45"/>
                  </a:lnTo>
                  <a:lnTo>
                    <a:pt x="570" y="33"/>
                  </a:lnTo>
                  <a:lnTo>
                    <a:pt x="549" y="24"/>
                  </a:lnTo>
                  <a:lnTo>
                    <a:pt x="527" y="15"/>
                  </a:lnTo>
                  <a:lnTo>
                    <a:pt x="506" y="9"/>
                  </a:lnTo>
                  <a:lnTo>
                    <a:pt x="484" y="4"/>
                  </a:lnTo>
                  <a:lnTo>
                    <a:pt x="461" y="1"/>
                  </a:lnTo>
                  <a:lnTo>
                    <a:pt x="437" y="0"/>
                  </a:lnTo>
                  <a:lnTo>
                    <a:pt x="415" y="1"/>
                  </a:lnTo>
                  <a:lnTo>
                    <a:pt x="392" y="4"/>
                  </a:lnTo>
                  <a:lnTo>
                    <a:pt x="369" y="9"/>
                  </a:lnTo>
                  <a:lnTo>
                    <a:pt x="348" y="15"/>
                  </a:lnTo>
                  <a:lnTo>
                    <a:pt x="326" y="24"/>
                  </a:lnTo>
                  <a:lnTo>
                    <a:pt x="305" y="33"/>
                  </a:lnTo>
                  <a:lnTo>
                    <a:pt x="285" y="45"/>
                  </a:lnTo>
                  <a:lnTo>
                    <a:pt x="265" y="58"/>
                  </a:lnTo>
                  <a:lnTo>
                    <a:pt x="246" y="73"/>
                  </a:lnTo>
                  <a:lnTo>
                    <a:pt x="226" y="90"/>
                  </a:lnTo>
                  <a:lnTo>
                    <a:pt x="208" y="108"/>
                  </a:lnTo>
                  <a:lnTo>
                    <a:pt x="191" y="128"/>
                  </a:lnTo>
                  <a:lnTo>
                    <a:pt x="173" y="148"/>
                  </a:lnTo>
                  <a:lnTo>
                    <a:pt x="157" y="171"/>
                  </a:lnTo>
                  <a:lnTo>
                    <a:pt x="141" y="194"/>
                  </a:lnTo>
                  <a:lnTo>
                    <a:pt x="127" y="218"/>
                  </a:lnTo>
                  <a:lnTo>
                    <a:pt x="112" y="244"/>
                  </a:lnTo>
                  <a:lnTo>
                    <a:pt x="99" y="271"/>
                  </a:lnTo>
                  <a:lnTo>
                    <a:pt x="86" y="300"/>
                  </a:lnTo>
                  <a:lnTo>
                    <a:pt x="74" y="329"/>
                  </a:lnTo>
                  <a:lnTo>
                    <a:pt x="63" y="359"/>
                  </a:lnTo>
                  <a:lnTo>
                    <a:pt x="52" y="389"/>
                  </a:lnTo>
                  <a:lnTo>
                    <a:pt x="43" y="422"/>
                  </a:lnTo>
                  <a:lnTo>
                    <a:pt x="34" y="454"/>
                  </a:lnTo>
                  <a:lnTo>
                    <a:pt x="26" y="489"/>
                  </a:lnTo>
                  <a:lnTo>
                    <a:pt x="20" y="522"/>
                  </a:lnTo>
                  <a:lnTo>
                    <a:pt x="14" y="558"/>
                  </a:lnTo>
                  <a:lnTo>
                    <a:pt x="9" y="594"/>
                  </a:lnTo>
                  <a:lnTo>
                    <a:pt x="6" y="631"/>
                  </a:lnTo>
                  <a:lnTo>
                    <a:pt x="3" y="667"/>
                  </a:lnTo>
                  <a:lnTo>
                    <a:pt x="1" y="704"/>
                  </a:lnTo>
                  <a:lnTo>
                    <a:pt x="0" y="743"/>
                  </a:lnTo>
                  <a:lnTo>
                    <a:pt x="1" y="781"/>
                  </a:lnTo>
                  <a:lnTo>
                    <a:pt x="3" y="818"/>
                  </a:lnTo>
                  <a:lnTo>
                    <a:pt x="6" y="854"/>
                  </a:lnTo>
                  <a:lnTo>
                    <a:pt x="9" y="891"/>
                  </a:lnTo>
                  <a:lnTo>
                    <a:pt x="14" y="927"/>
                  </a:lnTo>
                  <a:lnTo>
                    <a:pt x="20" y="961"/>
                  </a:lnTo>
                  <a:lnTo>
                    <a:pt x="26" y="995"/>
                  </a:lnTo>
                  <a:lnTo>
                    <a:pt x="34" y="1029"/>
                  </a:lnTo>
                  <a:lnTo>
                    <a:pt x="43" y="1061"/>
                  </a:lnTo>
                  <a:lnTo>
                    <a:pt x="52" y="1092"/>
                  </a:lnTo>
                  <a:lnTo>
                    <a:pt x="63" y="1123"/>
                  </a:lnTo>
                  <a:lnTo>
                    <a:pt x="74" y="1152"/>
                  </a:lnTo>
                  <a:lnTo>
                    <a:pt x="86" y="1181"/>
                  </a:lnTo>
                  <a:lnTo>
                    <a:pt x="99" y="1208"/>
                  </a:lnTo>
                  <a:lnTo>
                    <a:pt x="112" y="1234"/>
                  </a:lnTo>
                  <a:lnTo>
                    <a:pt x="127" y="1259"/>
                  </a:lnTo>
                  <a:lnTo>
                    <a:pt x="141" y="1284"/>
                  </a:lnTo>
                  <a:lnTo>
                    <a:pt x="157" y="1307"/>
                  </a:lnTo>
                  <a:lnTo>
                    <a:pt x="173" y="1327"/>
                  </a:lnTo>
                  <a:lnTo>
                    <a:pt x="191" y="1348"/>
                  </a:lnTo>
                  <a:lnTo>
                    <a:pt x="208" y="1366"/>
                  </a:lnTo>
                  <a:lnTo>
                    <a:pt x="226" y="1383"/>
                  </a:lnTo>
                  <a:lnTo>
                    <a:pt x="246" y="1400"/>
                  </a:lnTo>
                  <a:lnTo>
                    <a:pt x="265" y="1414"/>
                  </a:lnTo>
                  <a:lnTo>
                    <a:pt x="285" y="1427"/>
                  </a:lnTo>
                  <a:lnTo>
                    <a:pt x="305" y="1439"/>
                  </a:lnTo>
                  <a:lnTo>
                    <a:pt x="326" y="1448"/>
                  </a:lnTo>
                  <a:lnTo>
                    <a:pt x="348" y="1456"/>
                  </a:lnTo>
                  <a:lnTo>
                    <a:pt x="369" y="1462"/>
                  </a:lnTo>
                  <a:lnTo>
                    <a:pt x="392" y="1467"/>
                  </a:lnTo>
                  <a:lnTo>
                    <a:pt x="415" y="1470"/>
                  </a:lnTo>
                  <a:lnTo>
                    <a:pt x="437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3"/>
            <p:cNvSpPr>
              <a:spLocks noChangeAspect="1"/>
            </p:cNvSpPr>
            <p:nvPr/>
          </p:nvSpPr>
          <p:spPr bwMode="black">
            <a:xfrm>
              <a:off x="4285" y="2200"/>
              <a:ext cx="50" cy="160"/>
            </a:xfrm>
            <a:custGeom>
              <a:avLst/>
              <a:gdLst>
                <a:gd name="T0" fmla="*/ 0 w 452"/>
                <a:gd name="T1" fmla="*/ 0 h 1442"/>
                <a:gd name="T2" fmla="*/ 0 w 452"/>
                <a:gd name="T3" fmla="*/ 0 h 1442"/>
                <a:gd name="T4" fmla="*/ 0 w 452"/>
                <a:gd name="T5" fmla="*/ 0 h 1442"/>
                <a:gd name="T6" fmla="*/ 0 w 452"/>
                <a:gd name="T7" fmla="*/ 0 h 1442"/>
                <a:gd name="T8" fmla="*/ 0 w 452"/>
                <a:gd name="T9" fmla="*/ 0 h 1442"/>
                <a:gd name="T10" fmla="*/ 0 w 452"/>
                <a:gd name="T11" fmla="*/ 0 h 1442"/>
                <a:gd name="T12" fmla="*/ 0 w 452"/>
                <a:gd name="T13" fmla="*/ 0 h 1442"/>
                <a:gd name="T14" fmla="*/ 0 w 452"/>
                <a:gd name="T15" fmla="*/ 0 h 1442"/>
                <a:gd name="T16" fmla="*/ 0 w 452"/>
                <a:gd name="T17" fmla="*/ 0 h 1442"/>
                <a:gd name="T18" fmla="*/ 0 w 452"/>
                <a:gd name="T19" fmla="*/ 0 h 1442"/>
                <a:gd name="T20" fmla="*/ 0 w 452"/>
                <a:gd name="T21" fmla="*/ 0 h 1442"/>
                <a:gd name="T22" fmla="*/ 0 w 452"/>
                <a:gd name="T23" fmla="*/ 0 h 1442"/>
                <a:gd name="T24" fmla="*/ 0 w 452"/>
                <a:gd name="T25" fmla="*/ 0 h 1442"/>
                <a:gd name="T26" fmla="*/ 0 w 452"/>
                <a:gd name="T27" fmla="*/ 0 h 1442"/>
                <a:gd name="T28" fmla="*/ 0 w 452"/>
                <a:gd name="T29" fmla="*/ 0 h 1442"/>
                <a:gd name="T30" fmla="*/ 0 w 452"/>
                <a:gd name="T31" fmla="*/ 0 h 1442"/>
                <a:gd name="T32" fmla="*/ 0 w 452"/>
                <a:gd name="T33" fmla="*/ 0 h 1442"/>
                <a:gd name="T34" fmla="*/ 0 w 452"/>
                <a:gd name="T35" fmla="*/ 0 h 1442"/>
                <a:gd name="T36" fmla="*/ 0 w 452"/>
                <a:gd name="T37" fmla="*/ 0 h 1442"/>
                <a:gd name="T38" fmla="*/ 0 w 452"/>
                <a:gd name="T39" fmla="*/ 0 h 1442"/>
                <a:gd name="T40" fmla="*/ 0 w 452"/>
                <a:gd name="T41" fmla="*/ 0 h 1442"/>
                <a:gd name="T42" fmla="*/ 0 w 452"/>
                <a:gd name="T43" fmla="*/ 0 h 1442"/>
                <a:gd name="T44" fmla="*/ 0 w 452"/>
                <a:gd name="T45" fmla="*/ 0 h 1442"/>
                <a:gd name="T46" fmla="*/ 0 w 452"/>
                <a:gd name="T47" fmla="*/ 0 h 1442"/>
                <a:gd name="T48" fmla="*/ 0 w 452"/>
                <a:gd name="T49" fmla="*/ 0 h 1442"/>
                <a:gd name="T50" fmla="*/ 0 w 452"/>
                <a:gd name="T51" fmla="*/ 0 h 1442"/>
                <a:gd name="T52" fmla="*/ 0 w 452"/>
                <a:gd name="T53" fmla="*/ 0 h 1442"/>
                <a:gd name="T54" fmla="*/ 0 w 452"/>
                <a:gd name="T55" fmla="*/ 0 h 1442"/>
                <a:gd name="T56" fmla="*/ 0 w 452"/>
                <a:gd name="T57" fmla="*/ 0 h 1442"/>
                <a:gd name="T58" fmla="*/ 0 w 452"/>
                <a:gd name="T59" fmla="*/ 0 h 1442"/>
                <a:gd name="T60" fmla="*/ 0 w 452"/>
                <a:gd name="T61" fmla="*/ 0 h 1442"/>
                <a:gd name="T62" fmla="*/ 0 w 452"/>
                <a:gd name="T63" fmla="*/ 0 h 1442"/>
                <a:gd name="T64" fmla="*/ 0 w 452"/>
                <a:gd name="T65" fmla="*/ 0 h 14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2" h="1442">
                  <a:moveTo>
                    <a:pt x="131" y="189"/>
                  </a:moveTo>
                  <a:lnTo>
                    <a:pt x="147" y="189"/>
                  </a:lnTo>
                  <a:lnTo>
                    <a:pt x="163" y="152"/>
                  </a:lnTo>
                  <a:lnTo>
                    <a:pt x="180" y="117"/>
                  </a:lnTo>
                  <a:lnTo>
                    <a:pt x="189" y="100"/>
                  </a:lnTo>
                  <a:lnTo>
                    <a:pt x="197" y="84"/>
                  </a:lnTo>
                  <a:lnTo>
                    <a:pt x="207" y="70"/>
                  </a:lnTo>
                  <a:lnTo>
                    <a:pt x="217" y="56"/>
                  </a:lnTo>
                  <a:lnTo>
                    <a:pt x="228" y="44"/>
                  </a:lnTo>
                  <a:lnTo>
                    <a:pt x="238" y="33"/>
                  </a:lnTo>
                  <a:lnTo>
                    <a:pt x="250" y="24"/>
                  </a:lnTo>
                  <a:lnTo>
                    <a:pt x="263" y="15"/>
                  </a:lnTo>
                  <a:lnTo>
                    <a:pt x="276" y="9"/>
                  </a:lnTo>
                  <a:lnTo>
                    <a:pt x="290" y="4"/>
                  </a:lnTo>
                  <a:lnTo>
                    <a:pt x="306" y="1"/>
                  </a:lnTo>
                  <a:lnTo>
                    <a:pt x="321" y="0"/>
                  </a:lnTo>
                  <a:lnTo>
                    <a:pt x="331" y="1"/>
                  </a:lnTo>
                  <a:lnTo>
                    <a:pt x="341" y="1"/>
                  </a:lnTo>
                  <a:lnTo>
                    <a:pt x="351" y="3"/>
                  </a:lnTo>
                  <a:lnTo>
                    <a:pt x="360" y="5"/>
                  </a:lnTo>
                  <a:lnTo>
                    <a:pt x="368" y="9"/>
                  </a:lnTo>
                  <a:lnTo>
                    <a:pt x="377" y="12"/>
                  </a:lnTo>
                  <a:lnTo>
                    <a:pt x="384" y="16"/>
                  </a:lnTo>
                  <a:lnTo>
                    <a:pt x="392" y="20"/>
                  </a:lnTo>
                  <a:lnTo>
                    <a:pt x="406" y="30"/>
                  </a:lnTo>
                  <a:lnTo>
                    <a:pt x="421" y="43"/>
                  </a:lnTo>
                  <a:lnTo>
                    <a:pt x="436" y="57"/>
                  </a:lnTo>
                  <a:lnTo>
                    <a:pt x="452" y="72"/>
                  </a:lnTo>
                  <a:lnTo>
                    <a:pt x="379" y="291"/>
                  </a:lnTo>
                  <a:lnTo>
                    <a:pt x="360" y="267"/>
                  </a:lnTo>
                  <a:lnTo>
                    <a:pt x="342" y="244"/>
                  </a:lnTo>
                  <a:lnTo>
                    <a:pt x="335" y="234"/>
                  </a:lnTo>
                  <a:lnTo>
                    <a:pt x="326" y="226"/>
                  </a:lnTo>
                  <a:lnTo>
                    <a:pt x="322" y="223"/>
                  </a:lnTo>
                  <a:lnTo>
                    <a:pt x="316" y="221"/>
                  </a:lnTo>
                  <a:lnTo>
                    <a:pt x="312" y="219"/>
                  </a:lnTo>
                  <a:lnTo>
                    <a:pt x="307" y="218"/>
                  </a:lnTo>
                  <a:lnTo>
                    <a:pt x="291" y="219"/>
                  </a:lnTo>
                  <a:lnTo>
                    <a:pt x="278" y="223"/>
                  </a:lnTo>
                  <a:lnTo>
                    <a:pt x="265" y="227"/>
                  </a:lnTo>
                  <a:lnTo>
                    <a:pt x="253" y="234"/>
                  </a:lnTo>
                  <a:lnTo>
                    <a:pt x="242" y="241"/>
                  </a:lnTo>
                  <a:lnTo>
                    <a:pt x="231" y="251"/>
                  </a:lnTo>
                  <a:lnTo>
                    <a:pt x="221" y="262"/>
                  </a:lnTo>
                  <a:lnTo>
                    <a:pt x="211" y="274"/>
                  </a:lnTo>
                  <a:lnTo>
                    <a:pt x="203" y="288"/>
                  </a:lnTo>
                  <a:lnTo>
                    <a:pt x="195" y="302"/>
                  </a:lnTo>
                  <a:lnTo>
                    <a:pt x="188" y="318"/>
                  </a:lnTo>
                  <a:lnTo>
                    <a:pt x="181" y="334"/>
                  </a:lnTo>
                  <a:lnTo>
                    <a:pt x="175" y="353"/>
                  </a:lnTo>
                  <a:lnTo>
                    <a:pt x="169" y="371"/>
                  </a:lnTo>
                  <a:lnTo>
                    <a:pt x="164" y="389"/>
                  </a:lnTo>
                  <a:lnTo>
                    <a:pt x="158" y="410"/>
                  </a:lnTo>
                  <a:lnTo>
                    <a:pt x="151" y="451"/>
                  </a:lnTo>
                  <a:lnTo>
                    <a:pt x="144" y="493"/>
                  </a:lnTo>
                  <a:lnTo>
                    <a:pt x="140" y="537"/>
                  </a:lnTo>
                  <a:lnTo>
                    <a:pt x="137" y="581"/>
                  </a:lnTo>
                  <a:lnTo>
                    <a:pt x="134" y="624"/>
                  </a:lnTo>
                  <a:lnTo>
                    <a:pt x="132" y="666"/>
                  </a:lnTo>
                  <a:lnTo>
                    <a:pt x="131" y="705"/>
                  </a:lnTo>
                  <a:lnTo>
                    <a:pt x="131" y="743"/>
                  </a:lnTo>
                  <a:lnTo>
                    <a:pt x="131" y="1442"/>
                  </a:lnTo>
                  <a:lnTo>
                    <a:pt x="0" y="1442"/>
                  </a:lnTo>
                  <a:lnTo>
                    <a:pt x="0" y="44"/>
                  </a:lnTo>
                  <a:lnTo>
                    <a:pt x="131" y="44"/>
                  </a:lnTo>
                  <a:lnTo>
                    <a:pt x="131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4"/>
            <p:cNvSpPr>
              <a:spLocks noChangeAspect="1" noEditPoints="1"/>
            </p:cNvSpPr>
            <p:nvPr/>
          </p:nvSpPr>
          <p:spPr bwMode="black">
            <a:xfrm>
              <a:off x="4340" y="2200"/>
              <a:ext cx="92" cy="164"/>
            </a:xfrm>
            <a:custGeom>
              <a:avLst/>
              <a:gdLst>
                <a:gd name="T0" fmla="*/ 0 w 830"/>
                <a:gd name="T1" fmla="*/ 0 h 1471"/>
                <a:gd name="T2" fmla="*/ 0 w 830"/>
                <a:gd name="T3" fmla="*/ 0 h 1471"/>
                <a:gd name="T4" fmla="*/ 0 w 830"/>
                <a:gd name="T5" fmla="*/ 0 h 1471"/>
                <a:gd name="T6" fmla="*/ 0 w 830"/>
                <a:gd name="T7" fmla="*/ 0 h 1471"/>
                <a:gd name="T8" fmla="*/ 0 w 830"/>
                <a:gd name="T9" fmla="*/ 0 h 1471"/>
                <a:gd name="T10" fmla="*/ 0 w 830"/>
                <a:gd name="T11" fmla="*/ 0 h 1471"/>
                <a:gd name="T12" fmla="*/ 0 w 830"/>
                <a:gd name="T13" fmla="*/ 0 h 1471"/>
                <a:gd name="T14" fmla="*/ 0 w 830"/>
                <a:gd name="T15" fmla="*/ 0 h 1471"/>
                <a:gd name="T16" fmla="*/ 0 w 830"/>
                <a:gd name="T17" fmla="*/ 0 h 1471"/>
                <a:gd name="T18" fmla="*/ 0 w 830"/>
                <a:gd name="T19" fmla="*/ 0 h 1471"/>
                <a:gd name="T20" fmla="*/ 0 w 830"/>
                <a:gd name="T21" fmla="*/ 0 h 1471"/>
                <a:gd name="T22" fmla="*/ 0 w 830"/>
                <a:gd name="T23" fmla="*/ 0 h 1471"/>
                <a:gd name="T24" fmla="*/ 0 w 830"/>
                <a:gd name="T25" fmla="*/ 0 h 1471"/>
                <a:gd name="T26" fmla="*/ 0 w 830"/>
                <a:gd name="T27" fmla="*/ 0 h 1471"/>
                <a:gd name="T28" fmla="*/ 0 w 830"/>
                <a:gd name="T29" fmla="*/ 0 h 1471"/>
                <a:gd name="T30" fmla="*/ 0 w 830"/>
                <a:gd name="T31" fmla="*/ 0 h 1471"/>
                <a:gd name="T32" fmla="*/ 0 w 830"/>
                <a:gd name="T33" fmla="*/ 0 h 1471"/>
                <a:gd name="T34" fmla="*/ 0 w 830"/>
                <a:gd name="T35" fmla="*/ 0 h 1471"/>
                <a:gd name="T36" fmla="*/ 0 w 830"/>
                <a:gd name="T37" fmla="*/ 0 h 1471"/>
                <a:gd name="T38" fmla="*/ 0 w 830"/>
                <a:gd name="T39" fmla="*/ 0 h 1471"/>
                <a:gd name="T40" fmla="*/ 0 w 830"/>
                <a:gd name="T41" fmla="*/ 0 h 1471"/>
                <a:gd name="T42" fmla="*/ 0 w 830"/>
                <a:gd name="T43" fmla="*/ 0 h 1471"/>
                <a:gd name="T44" fmla="*/ 0 w 830"/>
                <a:gd name="T45" fmla="*/ 0 h 1471"/>
                <a:gd name="T46" fmla="*/ 0 w 830"/>
                <a:gd name="T47" fmla="*/ 0 h 1471"/>
                <a:gd name="T48" fmla="*/ 0 w 830"/>
                <a:gd name="T49" fmla="*/ 0 h 1471"/>
                <a:gd name="T50" fmla="*/ 0 w 830"/>
                <a:gd name="T51" fmla="*/ 0 h 1471"/>
                <a:gd name="T52" fmla="*/ 0 w 830"/>
                <a:gd name="T53" fmla="*/ 0 h 1471"/>
                <a:gd name="T54" fmla="*/ 0 w 830"/>
                <a:gd name="T55" fmla="*/ 0 h 1471"/>
                <a:gd name="T56" fmla="*/ 0 w 830"/>
                <a:gd name="T57" fmla="*/ 0 h 1471"/>
                <a:gd name="T58" fmla="*/ 0 w 830"/>
                <a:gd name="T59" fmla="*/ 0 h 1471"/>
                <a:gd name="T60" fmla="*/ 0 w 830"/>
                <a:gd name="T61" fmla="*/ 0 h 1471"/>
                <a:gd name="T62" fmla="*/ 0 w 830"/>
                <a:gd name="T63" fmla="*/ 0 h 1471"/>
                <a:gd name="T64" fmla="*/ 0 w 830"/>
                <a:gd name="T65" fmla="*/ 0 h 1471"/>
                <a:gd name="T66" fmla="*/ 0 w 830"/>
                <a:gd name="T67" fmla="*/ 0 h 1471"/>
                <a:gd name="T68" fmla="*/ 0 w 830"/>
                <a:gd name="T69" fmla="*/ 0 h 1471"/>
                <a:gd name="T70" fmla="*/ 0 w 830"/>
                <a:gd name="T71" fmla="*/ 0 h 1471"/>
                <a:gd name="T72" fmla="*/ 0 w 830"/>
                <a:gd name="T73" fmla="*/ 0 h 1471"/>
                <a:gd name="T74" fmla="*/ 0 w 830"/>
                <a:gd name="T75" fmla="*/ 0 h 1471"/>
                <a:gd name="T76" fmla="*/ 0 w 830"/>
                <a:gd name="T77" fmla="*/ 0 h 1471"/>
                <a:gd name="T78" fmla="*/ 0 w 830"/>
                <a:gd name="T79" fmla="*/ 0 h 1471"/>
                <a:gd name="T80" fmla="*/ 0 w 830"/>
                <a:gd name="T81" fmla="*/ 0 h 1471"/>
                <a:gd name="T82" fmla="*/ 0 w 830"/>
                <a:gd name="T83" fmla="*/ 0 h 1471"/>
                <a:gd name="T84" fmla="*/ 0 w 830"/>
                <a:gd name="T85" fmla="*/ 0 h 1471"/>
                <a:gd name="T86" fmla="*/ 0 w 830"/>
                <a:gd name="T87" fmla="*/ 0 h 1471"/>
                <a:gd name="T88" fmla="*/ 0 w 830"/>
                <a:gd name="T89" fmla="*/ 0 h 1471"/>
                <a:gd name="T90" fmla="*/ 0 w 830"/>
                <a:gd name="T91" fmla="*/ 0 h 1471"/>
                <a:gd name="T92" fmla="*/ 0 w 830"/>
                <a:gd name="T93" fmla="*/ 0 h 1471"/>
                <a:gd name="T94" fmla="*/ 0 w 830"/>
                <a:gd name="T95" fmla="*/ 0 h 1471"/>
                <a:gd name="T96" fmla="*/ 0 w 830"/>
                <a:gd name="T97" fmla="*/ 0 h 1471"/>
                <a:gd name="T98" fmla="*/ 0 w 830"/>
                <a:gd name="T99" fmla="*/ 0 h 1471"/>
                <a:gd name="T100" fmla="*/ 0 w 830"/>
                <a:gd name="T101" fmla="*/ 0 h 1471"/>
                <a:gd name="T102" fmla="*/ 0 w 830"/>
                <a:gd name="T103" fmla="*/ 0 h 1471"/>
                <a:gd name="T104" fmla="*/ 0 w 830"/>
                <a:gd name="T105" fmla="*/ 0 h 1471"/>
                <a:gd name="T106" fmla="*/ 0 w 830"/>
                <a:gd name="T107" fmla="*/ 0 h 1471"/>
                <a:gd name="T108" fmla="*/ 0 w 830"/>
                <a:gd name="T109" fmla="*/ 0 h 1471"/>
                <a:gd name="T110" fmla="*/ 0 w 830"/>
                <a:gd name="T111" fmla="*/ 0 h 1471"/>
                <a:gd name="T112" fmla="*/ 0 w 830"/>
                <a:gd name="T113" fmla="*/ 0 h 147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30" h="1471">
                  <a:moveTo>
                    <a:pt x="408" y="218"/>
                  </a:moveTo>
                  <a:lnTo>
                    <a:pt x="424" y="219"/>
                  </a:lnTo>
                  <a:lnTo>
                    <a:pt x="439" y="222"/>
                  </a:lnTo>
                  <a:lnTo>
                    <a:pt x="455" y="225"/>
                  </a:lnTo>
                  <a:lnTo>
                    <a:pt x="470" y="229"/>
                  </a:lnTo>
                  <a:lnTo>
                    <a:pt x="484" y="235"/>
                  </a:lnTo>
                  <a:lnTo>
                    <a:pt x="499" y="242"/>
                  </a:lnTo>
                  <a:lnTo>
                    <a:pt x="513" y="250"/>
                  </a:lnTo>
                  <a:lnTo>
                    <a:pt x="527" y="259"/>
                  </a:lnTo>
                  <a:lnTo>
                    <a:pt x="540" y="269"/>
                  </a:lnTo>
                  <a:lnTo>
                    <a:pt x="553" y="281"/>
                  </a:lnTo>
                  <a:lnTo>
                    <a:pt x="565" y="293"/>
                  </a:lnTo>
                  <a:lnTo>
                    <a:pt x="576" y="307"/>
                  </a:lnTo>
                  <a:lnTo>
                    <a:pt x="587" y="321"/>
                  </a:lnTo>
                  <a:lnTo>
                    <a:pt x="598" y="336"/>
                  </a:lnTo>
                  <a:lnTo>
                    <a:pt x="609" y="353"/>
                  </a:lnTo>
                  <a:lnTo>
                    <a:pt x="619" y="370"/>
                  </a:lnTo>
                  <a:lnTo>
                    <a:pt x="627" y="387"/>
                  </a:lnTo>
                  <a:lnTo>
                    <a:pt x="636" y="406"/>
                  </a:lnTo>
                  <a:lnTo>
                    <a:pt x="645" y="425"/>
                  </a:lnTo>
                  <a:lnTo>
                    <a:pt x="652" y="446"/>
                  </a:lnTo>
                  <a:lnTo>
                    <a:pt x="660" y="466"/>
                  </a:lnTo>
                  <a:lnTo>
                    <a:pt x="666" y="488"/>
                  </a:lnTo>
                  <a:lnTo>
                    <a:pt x="672" y="509"/>
                  </a:lnTo>
                  <a:lnTo>
                    <a:pt x="677" y="532"/>
                  </a:lnTo>
                  <a:lnTo>
                    <a:pt x="682" y="555"/>
                  </a:lnTo>
                  <a:lnTo>
                    <a:pt x="687" y="579"/>
                  </a:lnTo>
                  <a:lnTo>
                    <a:pt x="690" y="602"/>
                  </a:lnTo>
                  <a:lnTo>
                    <a:pt x="693" y="626"/>
                  </a:lnTo>
                  <a:lnTo>
                    <a:pt x="695" y="651"/>
                  </a:lnTo>
                  <a:lnTo>
                    <a:pt x="698" y="677"/>
                  </a:lnTo>
                  <a:lnTo>
                    <a:pt x="698" y="702"/>
                  </a:lnTo>
                  <a:lnTo>
                    <a:pt x="699" y="728"/>
                  </a:lnTo>
                  <a:lnTo>
                    <a:pt x="699" y="754"/>
                  </a:lnTo>
                  <a:lnTo>
                    <a:pt x="698" y="780"/>
                  </a:lnTo>
                  <a:lnTo>
                    <a:pt x="695" y="805"/>
                  </a:lnTo>
                  <a:lnTo>
                    <a:pt x="693" y="830"/>
                  </a:lnTo>
                  <a:lnTo>
                    <a:pt x="691" y="854"/>
                  </a:lnTo>
                  <a:lnTo>
                    <a:pt x="688" y="879"/>
                  </a:lnTo>
                  <a:lnTo>
                    <a:pt x="684" y="903"/>
                  </a:lnTo>
                  <a:lnTo>
                    <a:pt x="679" y="927"/>
                  </a:lnTo>
                  <a:lnTo>
                    <a:pt x="675" y="950"/>
                  </a:lnTo>
                  <a:lnTo>
                    <a:pt x="669" y="972"/>
                  </a:lnTo>
                  <a:lnTo>
                    <a:pt x="663" y="994"/>
                  </a:lnTo>
                  <a:lnTo>
                    <a:pt x="656" y="1016"/>
                  </a:lnTo>
                  <a:lnTo>
                    <a:pt x="649" y="1036"/>
                  </a:lnTo>
                  <a:lnTo>
                    <a:pt x="641" y="1056"/>
                  </a:lnTo>
                  <a:lnTo>
                    <a:pt x="633" y="1075"/>
                  </a:lnTo>
                  <a:lnTo>
                    <a:pt x="624" y="1093"/>
                  </a:lnTo>
                  <a:lnTo>
                    <a:pt x="614" y="1112"/>
                  </a:lnTo>
                  <a:lnTo>
                    <a:pt x="605" y="1128"/>
                  </a:lnTo>
                  <a:lnTo>
                    <a:pt x="594" y="1144"/>
                  </a:lnTo>
                  <a:lnTo>
                    <a:pt x="583" y="1159"/>
                  </a:lnTo>
                  <a:lnTo>
                    <a:pt x="571" y="1174"/>
                  </a:lnTo>
                  <a:lnTo>
                    <a:pt x="559" y="1186"/>
                  </a:lnTo>
                  <a:lnTo>
                    <a:pt x="546" y="1198"/>
                  </a:lnTo>
                  <a:lnTo>
                    <a:pt x="532" y="1209"/>
                  </a:lnTo>
                  <a:lnTo>
                    <a:pt x="519" y="1219"/>
                  </a:lnTo>
                  <a:lnTo>
                    <a:pt x="504" y="1228"/>
                  </a:lnTo>
                  <a:lnTo>
                    <a:pt x="490" y="1235"/>
                  </a:lnTo>
                  <a:lnTo>
                    <a:pt x="474" y="1241"/>
                  </a:lnTo>
                  <a:lnTo>
                    <a:pt x="459" y="1246"/>
                  </a:lnTo>
                  <a:lnTo>
                    <a:pt x="441" y="1249"/>
                  </a:lnTo>
                  <a:lnTo>
                    <a:pt x="425" y="1251"/>
                  </a:lnTo>
                  <a:lnTo>
                    <a:pt x="408" y="1252"/>
                  </a:lnTo>
                  <a:lnTo>
                    <a:pt x="391" y="1251"/>
                  </a:lnTo>
                  <a:lnTo>
                    <a:pt x="375" y="1249"/>
                  </a:lnTo>
                  <a:lnTo>
                    <a:pt x="360" y="1246"/>
                  </a:lnTo>
                  <a:lnTo>
                    <a:pt x="346" y="1241"/>
                  </a:lnTo>
                  <a:lnTo>
                    <a:pt x="332" y="1235"/>
                  </a:lnTo>
                  <a:lnTo>
                    <a:pt x="318" y="1228"/>
                  </a:lnTo>
                  <a:lnTo>
                    <a:pt x="305" y="1219"/>
                  </a:lnTo>
                  <a:lnTo>
                    <a:pt x="293" y="1209"/>
                  </a:lnTo>
                  <a:lnTo>
                    <a:pt x="280" y="1198"/>
                  </a:lnTo>
                  <a:lnTo>
                    <a:pt x="269" y="1186"/>
                  </a:lnTo>
                  <a:lnTo>
                    <a:pt x="258" y="1174"/>
                  </a:lnTo>
                  <a:lnTo>
                    <a:pt x="248" y="1159"/>
                  </a:lnTo>
                  <a:lnTo>
                    <a:pt x="238" y="1144"/>
                  </a:lnTo>
                  <a:lnTo>
                    <a:pt x="228" y="1128"/>
                  </a:lnTo>
                  <a:lnTo>
                    <a:pt x="219" y="1112"/>
                  </a:lnTo>
                  <a:lnTo>
                    <a:pt x="211" y="1093"/>
                  </a:lnTo>
                  <a:lnTo>
                    <a:pt x="203" y="1075"/>
                  </a:lnTo>
                  <a:lnTo>
                    <a:pt x="196" y="1056"/>
                  </a:lnTo>
                  <a:lnTo>
                    <a:pt x="188" y="1036"/>
                  </a:lnTo>
                  <a:lnTo>
                    <a:pt x="182" y="1016"/>
                  </a:lnTo>
                  <a:lnTo>
                    <a:pt x="176" y="994"/>
                  </a:lnTo>
                  <a:lnTo>
                    <a:pt x="171" y="972"/>
                  </a:lnTo>
                  <a:lnTo>
                    <a:pt x="166" y="950"/>
                  </a:lnTo>
                  <a:lnTo>
                    <a:pt x="161" y="927"/>
                  </a:lnTo>
                  <a:lnTo>
                    <a:pt x="158" y="903"/>
                  </a:lnTo>
                  <a:lnTo>
                    <a:pt x="155" y="879"/>
                  </a:lnTo>
                  <a:lnTo>
                    <a:pt x="151" y="854"/>
                  </a:lnTo>
                  <a:lnTo>
                    <a:pt x="149" y="830"/>
                  </a:lnTo>
                  <a:lnTo>
                    <a:pt x="146" y="780"/>
                  </a:lnTo>
                  <a:lnTo>
                    <a:pt x="145" y="728"/>
                  </a:lnTo>
                  <a:lnTo>
                    <a:pt x="146" y="703"/>
                  </a:lnTo>
                  <a:lnTo>
                    <a:pt x="146" y="679"/>
                  </a:lnTo>
                  <a:lnTo>
                    <a:pt x="148" y="655"/>
                  </a:lnTo>
                  <a:lnTo>
                    <a:pt x="150" y="631"/>
                  </a:lnTo>
                  <a:lnTo>
                    <a:pt x="152" y="607"/>
                  </a:lnTo>
                  <a:lnTo>
                    <a:pt x="156" y="584"/>
                  </a:lnTo>
                  <a:lnTo>
                    <a:pt x="159" y="560"/>
                  </a:lnTo>
                  <a:lnTo>
                    <a:pt x="163" y="537"/>
                  </a:lnTo>
                  <a:lnTo>
                    <a:pt x="169" y="516"/>
                  </a:lnTo>
                  <a:lnTo>
                    <a:pt x="174" y="494"/>
                  </a:lnTo>
                  <a:lnTo>
                    <a:pt x="179" y="473"/>
                  </a:lnTo>
                  <a:lnTo>
                    <a:pt x="186" y="452"/>
                  </a:lnTo>
                  <a:lnTo>
                    <a:pt x="192" y="431"/>
                  </a:lnTo>
                  <a:lnTo>
                    <a:pt x="200" y="412"/>
                  </a:lnTo>
                  <a:lnTo>
                    <a:pt x="208" y="394"/>
                  </a:lnTo>
                  <a:lnTo>
                    <a:pt x="216" y="375"/>
                  </a:lnTo>
                  <a:lnTo>
                    <a:pt x="225" y="358"/>
                  </a:lnTo>
                  <a:lnTo>
                    <a:pt x="235" y="341"/>
                  </a:lnTo>
                  <a:lnTo>
                    <a:pt x="244" y="325"/>
                  </a:lnTo>
                  <a:lnTo>
                    <a:pt x="254" y="310"/>
                  </a:lnTo>
                  <a:lnTo>
                    <a:pt x="265" y="296"/>
                  </a:lnTo>
                  <a:lnTo>
                    <a:pt x="276" y="284"/>
                  </a:lnTo>
                  <a:lnTo>
                    <a:pt x="287" y="272"/>
                  </a:lnTo>
                  <a:lnTo>
                    <a:pt x="298" y="262"/>
                  </a:lnTo>
                  <a:lnTo>
                    <a:pt x="311" y="252"/>
                  </a:lnTo>
                  <a:lnTo>
                    <a:pt x="323" y="243"/>
                  </a:lnTo>
                  <a:lnTo>
                    <a:pt x="336" y="236"/>
                  </a:lnTo>
                  <a:lnTo>
                    <a:pt x="350" y="229"/>
                  </a:lnTo>
                  <a:lnTo>
                    <a:pt x="363" y="225"/>
                  </a:lnTo>
                  <a:lnTo>
                    <a:pt x="377" y="222"/>
                  </a:lnTo>
                  <a:lnTo>
                    <a:pt x="393" y="219"/>
                  </a:lnTo>
                  <a:lnTo>
                    <a:pt x="408" y="218"/>
                  </a:lnTo>
                  <a:close/>
                  <a:moveTo>
                    <a:pt x="830" y="44"/>
                  </a:moveTo>
                  <a:lnTo>
                    <a:pt x="684" y="44"/>
                  </a:lnTo>
                  <a:lnTo>
                    <a:pt x="684" y="248"/>
                  </a:lnTo>
                  <a:lnTo>
                    <a:pt x="669" y="221"/>
                  </a:lnTo>
                  <a:lnTo>
                    <a:pt x="655" y="196"/>
                  </a:lnTo>
                  <a:lnTo>
                    <a:pt x="640" y="171"/>
                  </a:lnTo>
                  <a:lnTo>
                    <a:pt x="624" y="147"/>
                  </a:lnTo>
                  <a:lnTo>
                    <a:pt x="608" y="125"/>
                  </a:lnTo>
                  <a:lnTo>
                    <a:pt x="590" y="105"/>
                  </a:lnTo>
                  <a:lnTo>
                    <a:pt x="573" y="86"/>
                  </a:lnTo>
                  <a:lnTo>
                    <a:pt x="555" y="69"/>
                  </a:lnTo>
                  <a:lnTo>
                    <a:pt x="536" y="54"/>
                  </a:lnTo>
                  <a:lnTo>
                    <a:pt x="517" y="40"/>
                  </a:lnTo>
                  <a:lnTo>
                    <a:pt x="497" y="28"/>
                  </a:lnTo>
                  <a:lnTo>
                    <a:pt x="477" y="18"/>
                  </a:lnTo>
                  <a:lnTo>
                    <a:pt x="456" y="11"/>
                  </a:lnTo>
                  <a:lnTo>
                    <a:pt x="436" y="4"/>
                  </a:lnTo>
                  <a:lnTo>
                    <a:pt x="425" y="3"/>
                  </a:lnTo>
                  <a:lnTo>
                    <a:pt x="414" y="1"/>
                  </a:lnTo>
                  <a:lnTo>
                    <a:pt x="403" y="0"/>
                  </a:lnTo>
                  <a:lnTo>
                    <a:pt x="393" y="0"/>
                  </a:lnTo>
                  <a:lnTo>
                    <a:pt x="370" y="1"/>
                  </a:lnTo>
                  <a:lnTo>
                    <a:pt x="347" y="4"/>
                  </a:lnTo>
                  <a:lnTo>
                    <a:pt x="325" y="9"/>
                  </a:lnTo>
                  <a:lnTo>
                    <a:pt x="305" y="16"/>
                  </a:lnTo>
                  <a:lnTo>
                    <a:pt x="284" y="25"/>
                  </a:lnTo>
                  <a:lnTo>
                    <a:pt x="265" y="34"/>
                  </a:lnTo>
                  <a:lnTo>
                    <a:pt x="245" y="47"/>
                  </a:lnTo>
                  <a:lnTo>
                    <a:pt x="227" y="60"/>
                  </a:lnTo>
                  <a:lnTo>
                    <a:pt x="209" y="77"/>
                  </a:lnTo>
                  <a:lnTo>
                    <a:pt x="191" y="93"/>
                  </a:lnTo>
                  <a:lnTo>
                    <a:pt x="175" y="111"/>
                  </a:lnTo>
                  <a:lnTo>
                    <a:pt x="160" y="132"/>
                  </a:lnTo>
                  <a:lnTo>
                    <a:pt x="145" y="152"/>
                  </a:lnTo>
                  <a:lnTo>
                    <a:pt x="130" y="175"/>
                  </a:lnTo>
                  <a:lnTo>
                    <a:pt x="117" y="199"/>
                  </a:lnTo>
                  <a:lnTo>
                    <a:pt x="104" y="224"/>
                  </a:lnTo>
                  <a:lnTo>
                    <a:pt x="91" y="250"/>
                  </a:lnTo>
                  <a:lnTo>
                    <a:pt x="80" y="278"/>
                  </a:lnTo>
                  <a:lnTo>
                    <a:pt x="69" y="306"/>
                  </a:lnTo>
                  <a:lnTo>
                    <a:pt x="58" y="335"/>
                  </a:lnTo>
                  <a:lnTo>
                    <a:pt x="50" y="365"/>
                  </a:lnTo>
                  <a:lnTo>
                    <a:pt x="41" y="396"/>
                  </a:lnTo>
                  <a:lnTo>
                    <a:pt x="33" y="428"/>
                  </a:lnTo>
                  <a:lnTo>
                    <a:pt x="26" y="461"/>
                  </a:lnTo>
                  <a:lnTo>
                    <a:pt x="20" y="494"/>
                  </a:lnTo>
                  <a:lnTo>
                    <a:pt x="15" y="528"/>
                  </a:lnTo>
                  <a:lnTo>
                    <a:pt x="10" y="562"/>
                  </a:lnTo>
                  <a:lnTo>
                    <a:pt x="6" y="598"/>
                  </a:lnTo>
                  <a:lnTo>
                    <a:pt x="3" y="634"/>
                  </a:lnTo>
                  <a:lnTo>
                    <a:pt x="1" y="669"/>
                  </a:lnTo>
                  <a:lnTo>
                    <a:pt x="0" y="706"/>
                  </a:lnTo>
                  <a:lnTo>
                    <a:pt x="0" y="743"/>
                  </a:lnTo>
                  <a:lnTo>
                    <a:pt x="0" y="778"/>
                  </a:lnTo>
                  <a:lnTo>
                    <a:pt x="1" y="813"/>
                  </a:lnTo>
                  <a:lnTo>
                    <a:pt x="3" y="848"/>
                  </a:lnTo>
                  <a:lnTo>
                    <a:pt x="6" y="883"/>
                  </a:lnTo>
                  <a:lnTo>
                    <a:pt x="10" y="917"/>
                  </a:lnTo>
                  <a:lnTo>
                    <a:pt x="15" y="951"/>
                  </a:lnTo>
                  <a:lnTo>
                    <a:pt x="20" y="983"/>
                  </a:lnTo>
                  <a:lnTo>
                    <a:pt x="26" y="1016"/>
                  </a:lnTo>
                  <a:lnTo>
                    <a:pt x="33" y="1048"/>
                  </a:lnTo>
                  <a:lnTo>
                    <a:pt x="41" y="1079"/>
                  </a:lnTo>
                  <a:lnTo>
                    <a:pt x="50" y="1110"/>
                  </a:lnTo>
                  <a:lnTo>
                    <a:pt x="58" y="1139"/>
                  </a:lnTo>
                  <a:lnTo>
                    <a:pt x="69" y="1168"/>
                  </a:lnTo>
                  <a:lnTo>
                    <a:pt x="80" y="1196"/>
                  </a:lnTo>
                  <a:lnTo>
                    <a:pt x="91" y="1222"/>
                  </a:lnTo>
                  <a:lnTo>
                    <a:pt x="104" y="1248"/>
                  </a:lnTo>
                  <a:lnTo>
                    <a:pt x="117" y="1273"/>
                  </a:lnTo>
                  <a:lnTo>
                    <a:pt x="130" y="1297"/>
                  </a:lnTo>
                  <a:lnTo>
                    <a:pt x="145" y="1318"/>
                  </a:lnTo>
                  <a:lnTo>
                    <a:pt x="160" y="1340"/>
                  </a:lnTo>
                  <a:lnTo>
                    <a:pt x="175" y="1360"/>
                  </a:lnTo>
                  <a:lnTo>
                    <a:pt x="191" y="1378"/>
                  </a:lnTo>
                  <a:lnTo>
                    <a:pt x="209" y="1395"/>
                  </a:lnTo>
                  <a:lnTo>
                    <a:pt x="227" y="1410"/>
                  </a:lnTo>
                  <a:lnTo>
                    <a:pt x="245" y="1423"/>
                  </a:lnTo>
                  <a:lnTo>
                    <a:pt x="265" y="1435"/>
                  </a:lnTo>
                  <a:lnTo>
                    <a:pt x="284" y="1446"/>
                  </a:lnTo>
                  <a:lnTo>
                    <a:pt x="305" y="1455"/>
                  </a:lnTo>
                  <a:lnTo>
                    <a:pt x="325" y="1461"/>
                  </a:lnTo>
                  <a:lnTo>
                    <a:pt x="347" y="1467"/>
                  </a:lnTo>
                  <a:lnTo>
                    <a:pt x="370" y="1470"/>
                  </a:lnTo>
                  <a:lnTo>
                    <a:pt x="393" y="1471"/>
                  </a:lnTo>
                  <a:lnTo>
                    <a:pt x="414" y="1470"/>
                  </a:lnTo>
                  <a:lnTo>
                    <a:pt x="436" y="1467"/>
                  </a:lnTo>
                  <a:lnTo>
                    <a:pt x="456" y="1462"/>
                  </a:lnTo>
                  <a:lnTo>
                    <a:pt x="477" y="1457"/>
                  </a:lnTo>
                  <a:lnTo>
                    <a:pt x="497" y="1448"/>
                  </a:lnTo>
                  <a:lnTo>
                    <a:pt x="517" y="1439"/>
                  </a:lnTo>
                  <a:lnTo>
                    <a:pt x="536" y="1428"/>
                  </a:lnTo>
                  <a:lnTo>
                    <a:pt x="555" y="1414"/>
                  </a:lnTo>
                  <a:lnTo>
                    <a:pt x="573" y="1398"/>
                  </a:lnTo>
                  <a:lnTo>
                    <a:pt x="590" y="1381"/>
                  </a:lnTo>
                  <a:lnTo>
                    <a:pt x="608" y="1363"/>
                  </a:lnTo>
                  <a:lnTo>
                    <a:pt x="624" y="1341"/>
                  </a:lnTo>
                  <a:lnTo>
                    <a:pt x="640" y="1318"/>
                  </a:lnTo>
                  <a:lnTo>
                    <a:pt x="655" y="1294"/>
                  </a:lnTo>
                  <a:lnTo>
                    <a:pt x="669" y="1267"/>
                  </a:lnTo>
                  <a:lnTo>
                    <a:pt x="684" y="1237"/>
                  </a:lnTo>
                  <a:lnTo>
                    <a:pt x="684" y="1442"/>
                  </a:lnTo>
                  <a:lnTo>
                    <a:pt x="830" y="1442"/>
                  </a:lnTo>
                  <a:lnTo>
                    <a:pt x="83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5"/>
            <p:cNvSpPr>
              <a:spLocks noChangeAspect="1"/>
            </p:cNvSpPr>
            <p:nvPr/>
          </p:nvSpPr>
          <p:spPr bwMode="black">
            <a:xfrm>
              <a:off x="4452" y="2150"/>
              <a:ext cx="42" cy="210"/>
            </a:xfrm>
            <a:custGeom>
              <a:avLst/>
              <a:gdLst>
                <a:gd name="T0" fmla="*/ 0 w 378"/>
                <a:gd name="T1" fmla="*/ 0 h 1893"/>
                <a:gd name="T2" fmla="*/ 0 w 378"/>
                <a:gd name="T3" fmla="*/ 0 h 1893"/>
                <a:gd name="T4" fmla="*/ 0 w 378"/>
                <a:gd name="T5" fmla="*/ 0 h 1893"/>
                <a:gd name="T6" fmla="*/ 0 w 378"/>
                <a:gd name="T7" fmla="*/ 0 h 1893"/>
                <a:gd name="T8" fmla="*/ 0 w 378"/>
                <a:gd name="T9" fmla="*/ 0 h 1893"/>
                <a:gd name="T10" fmla="*/ 0 w 378"/>
                <a:gd name="T11" fmla="*/ 0 h 1893"/>
                <a:gd name="T12" fmla="*/ 0 w 378"/>
                <a:gd name="T13" fmla="*/ 0 h 1893"/>
                <a:gd name="T14" fmla="*/ 0 w 378"/>
                <a:gd name="T15" fmla="*/ 0 h 1893"/>
                <a:gd name="T16" fmla="*/ 0 w 378"/>
                <a:gd name="T17" fmla="*/ 0 h 1893"/>
                <a:gd name="T18" fmla="*/ 0 w 378"/>
                <a:gd name="T19" fmla="*/ 0 h 1893"/>
                <a:gd name="T20" fmla="*/ 0 w 378"/>
                <a:gd name="T21" fmla="*/ 0 h 1893"/>
                <a:gd name="T22" fmla="*/ 0 w 378"/>
                <a:gd name="T23" fmla="*/ 0 h 1893"/>
                <a:gd name="T24" fmla="*/ 0 w 378"/>
                <a:gd name="T25" fmla="*/ 0 h 18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78" h="1893">
                  <a:moveTo>
                    <a:pt x="233" y="1893"/>
                  </a:moveTo>
                  <a:lnTo>
                    <a:pt x="87" y="1893"/>
                  </a:lnTo>
                  <a:lnTo>
                    <a:pt x="87" y="713"/>
                  </a:lnTo>
                  <a:lnTo>
                    <a:pt x="0" y="713"/>
                  </a:lnTo>
                  <a:lnTo>
                    <a:pt x="0" y="495"/>
                  </a:lnTo>
                  <a:lnTo>
                    <a:pt x="87" y="495"/>
                  </a:lnTo>
                  <a:lnTo>
                    <a:pt x="87" y="0"/>
                  </a:lnTo>
                  <a:lnTo>
                    <a:pt x="233" y="0"/>
                  </a:lnTo>
                  <a:lnTo>
                    <a:pt x="233" y="495"/>
                  </a:lnTo>
                  <a:lnTo>
                    <a:pt x="378" y="495"/>
                  </a:lnTo>
                  <a:lnTo>
                    <a:pt x="378" y="713"/>
                  </a:lnTo>
                  <a:lnTo>
                    <a:pt x="233" y="713"/>
                  </a:lnTo>
                  <a:lnTo>
                    <a:pt x="233" y="18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6"/>
            <p:cNvSpPr>
              <a:spLocks noChangeAspect="1" noEditPoints="1"/>
            </p:cNvSpPr>
            <p:nvPr/>
          </p:nvSpPr>
          <p:spPr bwMode="black">
            <a:xfrm>
              <a:off x="4500" y="2200"/>
              <a:ext cx="97" cy="164"/>
            </a:xfrm>
            <a:custGeom>
              <a:avLst/>
              <a:gdLst>
                <a:gd name="T0" fmla="*/ 0 w 874"/>
                <a:gd name="T1" fmla="*/ 0 h 1471"/>
                <a:gd name="T2" fmla="*/ 0 w 874"/>
                <a:gd name="T3" fmla="*/ 0 h 1471"/>
                <a:gd name="T4" fmla="*/ 0 w 874"/>
                <a:gd name="T5" fmla="*/ 0 h 1471"/>
                <a:gd name="T6" fmla="*/ 0 w 874"/>
                <a:gd name="T7" fmla="*/ 0 h 1471"/>
                <a:gd name="T8" fmla="*/ 0 w 874"/>
                <a:gd name="T9" fmla="*/ 0 h 1471"/>
                <a:gd name="T10" fmla="*/ 0 w 874"/>
                <a:gd name="T11" fmla="*/ 0 h 1471"/>
                <a:gd name="T12" fmla="*/ 0 w 874"/>
                <a:gd name="T13" fmla="*/ 0 h 1471"/>
                <a:gd name="T14" fmla="*/ 0 w 874"/>
                <a:gd name="T15" fmla="*/ 0 h 1471"/>
                <a:gd name="T16" fmla="*/ 0 w 874"/>
                <a:gd name="T17" fmla="*/ 0 h 1471"/>
                <a:gd name="T18" fmla="*/ 0 w 874"/>
                <a:gd name="T19" fmla="*/ 0 h 1471"/>
                <a:gd name="T20" fmla="*/ 0 w 874"/>
                <a:gd name="T21" fmla="*/ 0 h 1471"/>
                <a:gd name="T22" fmla="*/ 0 w 874"/>
                <a:gd name="T23" fmla="*/ 0 h 1471"/>
                <a:gd name="T24" fmla="*/ 0 w 874"/>
                <a:gd name="T25" fmla="*/ 0 h 1471"/>
                <a:gd name="T26" fmla="*/ 0 w 874"/>
                <a:gd name="T27" fmla="*/ 0 h 1471"/>
                <a:gd name="T28" fmla="*/ 0 w 874"/>
                <a:gd name="T29" fmla="*/ 0 h 1471"/>
                <a:gd name="T30" fmla="*/ 0 w 874"/>
                <a:gd name="T31" fmla="*/ 0 h 1471"/>
                <a:gd name="T32" fmla="*/ 0 w 874"/>
                <a:gd name="T33" fmla="*/ 0 h 1471"/>
                <a:gd name="T34" fmla="*/ 0 w 874"/>
                <a:gd name="T35" fmla="*/ 0 h 1471"/>
                <a:gd name="T36" fmla="*/ 0 w 874"/>
                <a:gd name="T37" fmla="*/ 0 h 1471"/>
                <a:gd name="T38" fmla="*/ 0 w 874"/>
                <a:gd name="T39" fmla="*/ 0 h 1471"/>
                <a:gd name="T40" fmla="*/ 0 w 874"/>
                <a:gd name="T41" fmla="*/ 0 h 1471"/>
                <a:gd name="T42" fmla="*/ 0 w 874"/>
                <a:gd name="T43" fmla="*/ 0 h 1471"/>
                <a:gd name="T44" fmla="*/ 0 w 874"/>
                <a:gd name="T45" fmla="*/ 0 h 1471"/>
                <a:gd name="T46" fmla="*/ 0 w 874"/>
                <a:gd name="T47" fmla="*/ 0 h 1471"/>
                <a:gd name="T48" fmla="*/ 0 w 874"/>
                <a:gd name="T49" fmla="*/ 0 h 1471"/>
                <a:gd name="T50" fmla="*/ 0 w 874"/>
                <a:gd name="T51" fmla="*/ 0 h 1471"/>
                <a:gd name="T52" fmla="*/ 0 w 874"/>
                <a:gd name="T53" fmla="*/ 0 h 1471"/>
                <a:gd name="T54" fmla="*/ 0 w 874"/>
                <a:gd name="T55" fmla="*/ 0 h 1471"/>
                <a:gd name="T56" fmla="*/ 0 w 874"/>
                <a:gd name="T57" fmla="*/ 0 h 1471"/>
                <a:gd name="T58" fmla="*/ 0 w 874"/>
                <a:gd name="T59" fmla="*/ 0 h 1471"/>
                <a:gd name="T60" fmla="*/ 0 w 874"/>
                <a:gd name="T61" fmla="*/ 0 h 1471"/>
                <a:gd name="T62" fmla="*/ 0 w 874"/>
                <a:gd name="T63" fmla="*/ 0 h 1471"/>
                <a:gd name="T64" fmla="*/ 0 w 874"/>
                <a:gd name="T65" fmla="*/ 0 h 1471"/>
                <a:gd name="T66" fmla="*/ 0 w 874"/>
                <a:gd name="T67" fmla="*/ 0 h 1471"/>
                <a:gd name="T68" fmla="*/ 0 w 874"/>
                <a:gd name="T69" fmla="*/ 0 h 1471"/>
                <a:gd name="T70" fmla="*/ 0 w 874"/>
                <a:gd name="T71" fmla="*/ 0 h 1471"/>
                <a:gd name="T72" fmla="*/ 0 w 874"/>
                <a:gd name="T73" fmla="*/ 0 h 1471"/>
                <a:gd name="T74" fmla="*/ 0 w 874"/>
                <a:gd name="T75" fmla="*/ 0 h 1471"/>
                <a:gd name="T76" fmla="*/ 0 w 874"/>
                <a:gd name="T77" fmla="*/ 0 h 1471"/>
                <a:gd name="T78" fmla="*/ 0 w 874"/>
                <a:gd name="T79" fmla="*/ 0 h 1471"/>
                <a:gd name="T80" fmla="*/ 0 w 874"/>
                <a:gd name="T81" fmla="*/ 0 h 1471"/>
                <a:gd name="T82" fmla="*/ 0 w 874"/>
                <a:gd name="T83" fmla="*/ 0 h 1471"/>
                <a:gd name="T84" fmla="*/ 0 w 874"/>
                <a:gd name="T85" fmla="*/ 0 h 1471"/>
                <a:gd name="T86" fmla="*/ 0 w 874"/>
                <a:gd name="T87" fmla="*/ 0 h 1471"/>
                <a:gd name="T88" fmla="*/ 0 w 874"/>
                <a:gd name="T89" fmla="*/ 0 h 1471"/>
                <a:gd name="T90" fmla="*/ 0 w 874"/>
                <a:gd name="T91" fmla="*/ 0 h 1471"/>
                <a:gd name="T92" fmla="*/ 0 w 874"/>
                <a:gd name="T93" fmla="*/ 0 h 1471"/>
                <a:gd name="T94" fmla="*/ 0 w 874"/>
                <a:gd name="T95" fmla="*/ 0 h 1471"/>
                <a:gd name="T96" fmla="*/ 0 w 874"/>
                <a:gd name="T97" fmla="*/ 0 h 1471"/>
                <a:gd name="T98" fmla="*/ 0 w 874"/>
                <a:gd name="T99" fmla="*/ 0 h 1471"/>
                <a:gd name="T100" fmla="*/ 0 w 874"/>
                <a:gd name="T101" fmla="*/ 0 h 147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874" h="1471">
                  <a:moveTo>
                    <a:pt x="437" y="218"/>
                  </a:moveTo>
                  <a:lnTo>
                    <a:pt x="453" y="219"/>
                  </a:lnTo>
                  <a:lnTo>
                    <a:pt x="469" y="222"/>
                  </a:lnTo>
                  <a:lnTo>
                    <a:pt x="484" y="225"/>
                  </a:lnTo>
                  <a:lnTo>
                    <a:pt x="501" y="229"/>
                  </a:lnTo>
                  <a:lnTo>
                    <a:pt x="515" y="236"/>
                  </a:lnTo>
                  <a:lnTo>
                    <a:pt x="530" y="243"/>
                  </a:lnTo>
                  <a:lnTo>
                    <a:pt x="544" y="252"/>
                  </a:lnTo>
                  <a:lnTo>
                    <a:pt x="558" y="262"/>
                  </a:lnTo>
                  <a:lnTo>
                    <a:pt x="572" y="272"/>
                  </a:lnTo>
                  <a:lnTo>
                    <a:pt x="585" y="284"/>
                  </a:lnTo>
                  <a:lnTo>
                    <a:pt x="598" y="297"/>
                  </a:lnTo>
                  <a:lnTo>
                    <a:pt x="610" y="311"/>
                  </a:lnTo>
                  <a:lnTo>
                    <a:pt x="622" y="327"/>
                  </a:lnTo>
                  <a:lnTo>
                    <a:pt x="634" y="343"/>
                  </a:lnTo>
                  <a:lnTo>
                    <a:pt x="644" y="359"/>
                  </a:lnTo>
                  <a:lnTo>
                    <a:pt x="655" y="376"/>
                  </a:lnTo>
                  <a:lnTo>
                    <a:pt x="665" y="396"/>
                  </a:lnTo>
                  <a:lnTo>
                    <a:pt x="675" y="414"/>
                  </a:lnTo>
                  <a:lnTo>
                    <a:pt x="683" y="435"/>
                  </a:lnTo>
                  <a:lnTo>
                    <a:pt x="692" y="455"/>
                  </a:lnTo>
                  <a:lnTo>
                    <a:pt x="700" y="477"/>
                  </a:lnTo>
                  <a:lnTo>
                    <a:pt x="707" y="499"/>
                  </a:lnTo>
                  <a:lnTo>
                    <a:pt x="714" y="521"/>
                  </a:lnTo>
                  <a:lnTo>
                    <a:pt x="719" y="544"/>
                  </a:lnTo>
                  <a:lnTo>
                    <a:pt x="724" y="568"/>
                  </a:lnTo>
                  <a:lnTo>
                    <a:pt x="729" y="592"/>
                  </a:lnTo>
                  <a:lnTo>
                    <a:pt x="733" y="616"/>
                  </a:lnTo>
                  <a:lnTo>
                    <a:pt x="736" y="640"/>
                  </a:lnTo>
                  <a:lnTo>
                    <a:pt x="740" y="666"/>
                  </a:lnTo>
                  <a:lnTo>
                    <a:pt x="741" y="691"/>
                  </a:lnTo>
                  <a:lnTo>
                    <a:pt x="742" y="717"/>
                  </a:lnTo>
                  <a:lnTo>
                    <a:pt x="743" y="743"/>
                  </a:lnTo>
                  <a:lnTo>
                    <a:pt x="742" y="768"/>
                  </a:lnTo>
                  <a:lnTo>
                    <a:pt x="741" y="794"/>
                  </a:lnTo>
                  <a:lnTo>
                    <a:pt x="740" y="819"/>
                  </a:lnTo>
                  <a:lnTo>
                    <a:pt x="736" y="844"/>
                  </a:lnTo>
                  <a:lnTo>
                    <a:pt x="733" y="868"/>
                  </a:lnTo>
                  <a:lnTo>
                    <a:pt x="729" y="892"/>
                  </a:lnTo>
                  <a:lnTo>
                    <a:pt x="724" y="916"/>
                  </a:lnTo>
                  <a:lnTo>
                    <a:pt x="719" y="939"/>
                  </a:lnTo>
                  <a:lnTo>
                    <a:pt x="714" y="961"/>
                  </a:lnTo>
                  <a:lnTo>
                    <a:pt x="707" y="983"/>
                  </a:lnTo>
                  <a:lnTo>
                    <a:pt x="700" y="1005"/>
                  </a:lnTo>
                  <a:lnTo>
                    <a:pt x="692" y="1025"/>
                  </a:lnTo>
                  <a:lnTo>
                    <a:pt x="683" y="1046"/>
                  </a:lnTo>
                  <a:lnTo>
                    <a:pt x="675" y="1064"/>
                  </a:lnTo>
                  <a:lnTo>
                    <a:pt x="665" y="1084"/>
                  </a:lnTo>
                  <a:lnTo>
                    <a:pt x="655" y="1101"/>
                  </a:lnTo>
                  <a:lnTo>
                    <a:pt x="644" y="1118"/>
                  </a:lnTo>
                  <a:lnTo>
                    <a:pt x="634" y="1135"/>
                  </a:lnTo>
                  <a:lnTo>
                    <a:pt x="622" y="1150"/>
                  </a:lnTo>
                  <a:lnTo>
                    <a:pt x="610" y="1164"/>
                  </a:lnTo>
                  <a:lnTo>
                    <a:pt x="598" y="1177"/>
                  </a:lnTo>
                  <a:lnTo>
                    <a:pt x="585" y="1190"/>
                  </a:lnTo>
                  <a:lnTo>
                    <a:pt x="572" y="1201"/>
                  </a:lnTo>
                  <a:lnTo>
                    <a:pt x="558" y="1211"/>
                  </a:lnTo>
                  <a:lnTo>
                    <a:pt x="544" y="1221"/>
                  </a:lnTo>
                  <a:lnTo>
                    <a:pt x="530" y="1229"/>
                  </a:lnTo>
                  <a:lnTo>
                    <a:pt x="515" y="1236"/>
                  </a:lnTo>
                  <a:lnTo>
                    <a:pt x="501" y="1242"/>
                  </a:lnTo>
                  <a:lnTo>
                    <a:pt x="484" y="1246"/>
                  </a:lnTo>
                  <a:lnTo>
                    <a:pt x="469" y="1249"/>
                  </a:lnTo>
                  <a:lnTo>
                    <a:pt x="453" y="1251"/>
                  </a:lnTo>
                  <a:lnTo>
                    <a:pt x="437" y="1252"/>
                  </a:lnTo>
                  <a:lnTo>
                    <a:pt x="420" y="1251"/>
                  </a:lnTo>
                  <a:lnTo>
                    <a:pt x="404" y="1249"/>
                  </a:lnTo>
                  <a:lnTo>
                    <a:pt x="389" y="1246"/>
                  </a:lnTo>
                  <a:lnTo>
                    <a:pt x="374" y="1242"/>
                  </a:lnTo>
                  <a:lnTo>
                    <a:pt x="359" y="1236"/>
                  </a:lnTo>
                  <a:lnTo>
                    <a:pt x="345" y="1229"/>
                  </a:lnTo>
                  <a:lnTo>
                    <a:pt x="331" y="1221"/>
                  </a:lnTo>
                  <a:lnTo>
                    <a:pt x="318" y="1211"/>
                  </a:lnTo>
                  <a:lnTo>
                    <a:pt x="305" y="1201"/>
                  </a:lnTo>
                  <a:lnTo>
                    <a:pt x="292" y="1190"/>
                  </a:lnTo>
                  <a:lnTo>
                    <a:pt x="280" y="1177"/>
                  </a:lnTo>
                  <a:lnTo>
                    <a:pt x="268" y="1164"/>
                  </a:lnTo>
                  <a:lnTo>
                    <a:pt x="256" y="1150"/>
                  </a:lnTo>
                  <a:lnTo>
                    <a:pt x="245" y="1135"/>
                  </a:lnTo>
                  <a:lnTo>
                    <a:pt x="236" y="1118"/>
                  </a:lnTo>
                  <a:lnTo>
                    <a:pt x="226" y="1101"/>
                  </a:lnTo>
                  <a:lnTo>
                    <a:pt x="216" y="1084"/>
                  </a:lnTo>
                  <a:lnTo>
                    <a:pt x="207" y="1064"/>
                  </a:lnTo>
                  <a:lnTo>
                    <a:pt x="200" y="1046"/>
                  </a:lnTo>
                  <a:lnTo>
                    <a:pt x="191" y="1025"/>
                  </a:lnTo>
                  <a:lnTo>
                    <a:pt x="185" y="1005"/>
                  </a:lnTo>
                  <a:lnTo>
                    <a:pt x="178" y="983"/>
                  </a:lnTo>
                  <a:lnTo>
                    <a:pt x="172" y="961"/>
                  </a:lnTo>
                  <a:lnTo>
                    <a:pt x="166" y="939"/>
                  </a:lnTo>
                  <a:lnTo>
                    <a:pt x="162" y="916"/>
                  </a:lnTo>
                  <a:lnTo>
                    <a:pt x="158" y="892"/>
                  </a:lnTo>
                  <a:lnTo>
                    <a:pt x="154" y="868"/>
                  </a:lnTo>
                  <a:lnTo>
                    <a:pt x="151" y="844"/>
                  </a:lnTo>
                  <a:lnTo>
                    <a:pt x="149" y="819"/>
                  </a:lnTo>
                  <a:lnTo>
                    <a:pt x="147" y="794"/>
                  </a:lnTo>
                  <a:lnTo>
                    <a:pt x="146" y="768"/>
                  </a:lnTo>
                  <a:lnTo>
                    <a:pt x="146" y="743"/>
                  </a:lnTo>
                  <a:lnTo>
                    <a:pt x="146" y="717"/>
                  </a:lnTo>
                  <a:lnTo>
                    <a:pt x="147" y="691"/>
                  </a:lnTo>
                  <a:lnTo>
                    <a:pt x="149" y="666"/>
                  </a:lnTo>
                  <a:lnTo>
                    <a:pt x="151" y="640"/>
                  </a:lnTo>
                  <a:lnTo>
                    <a:pt x="154" y="616"/>
                  </a:lnTo>
                  <a:lnTo>
                    <a:pt x="158" y="592"/>
                  </a:lnTo>
                  <a:lnTo>
                    <a:pt x="162" y="568"/>
                  </a:lnTo>
                  <a:lnTo>
                    <a:pt x="166" y="544"/>
                  </a:lnTo>
                  <a:lnTo>
                    <a:pt x="172" y="521"/>
                  </a:lnTo>
                  <a:lnTo>
                    <a:pt x="178" y="499"/>
                  </a:lnTo>
                  <a:lnTo>
                    <a:pt x="185" y="477"/>
                  </a:lnTo>
                  <a:lnTo>
                    <a:pt x="191" y="455"/>
                  </a:lnTo>
                  <a:lnTo>
                    <a:pt x="200" y="435"/>
                  </a:lnTo>
                  <a:lnTo>
                    <a:pt x="207" y="414"/>
                  </a:lnTo>
                  <a:lnTo>
                    <a:pt x="216" y="396"/>
                  </a:lnTo>
                  <a:lnTo>
                    <a:pt x="226" y="376"/>
                  </a:lnTo>
                  <a:lnTo>
                    <a:pt x="236" y="359"/>
                  </a:lnTo>
                  <a:lnTo>
                    <a:pt x="245" y="343"/>
                  </a:lnTo>
                  <a:lnTo>
                    <a:pt x="256" y="327"/>
                  </a:lnTo>
                  <a:lnTo>
                    <a:pt x="268" y="311"/>
                  </a:lnTo>
                  <a:lnTo>
                    <a:pt x="280" y="297"/>
                  </a:lnTo>
                  <a:lnTo>
                    <a:pt x="292" y="284"/>
                  </a:lnTo>
                  <a:lnTo>
                    <a:pt x="305" y="272"/>
                  </a:lnTo>
                  <a:lnTo>
                    <a:pt x="318" y="262"/>
                  </a:lnTo>
                  <a:lnTo>
                    <a:pt x="331" y="252"/>
                  </a:lnTo>
                  <a:lnTo>
                    <a:pt x="345" y="243"/>
                  </a:lnTo>
                  <a:lnTo>
                    <a:pt x="359" y="236"/>
                  </a:lnTo>
                  <a:lnTo>
                    <a:pt x="374" y="229"/>
                  </a:lnTo>
                  <a:lnTo>
                    <a:pt x="389" y="225"/>
                  </a:lnTo>
                  <a:lnTo>
                    <a:pt x="404" y="222"/>
                  </a:lnTo>
                  <a:lnTo>
                    <a:pt x="420" y="219"/>
                  </a:lnTo>
                  <a:lnTo>
                    <a:pt x="437" y="218"/>
                  </a:lnTo>
                  <a:close/>
                  <a:moveTo>
                    <a:pt x="437" y="1471"/>
                  </a:moveTo>
                  <a:lnTo>
                    <a:pt x="459" y="1470"/>
                  </a:lnTo>
                  <a:lnTo>
                    <a:pt x="482" y="1467"/>
                  </a:lnTo>
                  <a:lnTo>
                    <a:pt x="505" y="1462"/>
                  </a:lnTo>
                  <a:lnTo>
                    <a:pt x="526" y="1456"/>
                  </a:lnTo>
                  <a:lnTo>
                    <a:pt x="548" y="1448"/>
                  </a:lnTo>
                  <a:lnTo>
                    <a:pt x="569" y="1439"/>
                  </a:lnTo>
                  <a:lnTo>
                    <a:pt x="589" y="1427"/>
                  </a:lnTo>
                  <a:lnTo>
                    <a:pt x="610" y="1414"/>
                  </a:lnTo>
                  <a:lnTo>
                    <a:pt x="629" y="1400"/>
                  </a:lnTo>
                  <a:lnTo>
                    <a:pt x="648" y="1383"/>
                  </a:lnTo>
                  <a:lnTo>
                    <a:pt x="666" y="1366"/>
                  </a:lnTo>
                  <a:lnTo>
                    <a:pt x="683" y="1348"/>
                  </a:lnTo>
                  <a:lnTo>
                    <a:pt x="701" y="1327"/>
                  </a:lnTo>
                  <a:lnTo>
                    <a:pt x="717" y="1307"/>
                  </a:lnTo>
                  <a:lnTo>
                    <a:pt x="733" y="1284"/>
                  </a:lnTo>
                  <a:lnTo>
                    <a:pt x="748" y="1259"/>
                  </a:lnTo>
                  <a:lnTo>
                    <a:pt x="762" y="1234"/>
                  </a:lnTo>
                  <a:lnTo>
                    <a:pt x="775" y="1208"/>
                  </a:lnTo>
                  <a:lnTo>
                    <a:pt x="788" y="1181"/>
                  </a:lnTo>
                  <a:lnTo>
                    <a:pt x="800" y="1152"/>
                  </a:lnTo>
                  <a:lnTo>
                    <a:pt x="812" y="1123"/>
                  </a:lnTo>
                  <a:lnTo>
                    <a:pt x="822" y="1092"/>
                  </a:lnTo>
                  <a:lnTo>
                    <a:pt x="832" y="1061"/>
                  </a:lnTo>
                  <a:lnTo>
                    <a:pt x="840" y="1029"/>
                  </a:lnTo>
                  <a:lnTo>
                    <a:pt x="848" y="995"/>
                  </a:lnTo>
                  <a:lnTo>
                    <a:pt x="854" y="961"/>
                  </a:lnTo>
                  <a:lnTo>
                    <a:pt x="860" y="927"/>
                  </a:lnTo>
                  <a:lnTo>
                    <a:pt x="865" y="891"/>
                  </a:lnTo>
                  <a:lnTo>
                    <a:pt x="868" y="854"/>
                  </a:lnTo>
                  <a:lnTo>
                    <a:pt x="872" y="818"/>
                  </a:lnTo>
                  <a:lnTo>
                    <a:pt x="873" y="781"/>
                  </a:lnTo>
                  <a:lnTo>
                    <a:pt x="874" y="743"/>
                  </a:lnTo>
                  <a:lnTo>
                    <a:pt x="873" y="704"/>
                  </a:lnTo>
                  <a:lnTo>
                    <a:pt x="872" y="667"/>
                  </a:lnTo>
                  <a:lnTo>
                    <a:pt x="868" y="631"/>
                  </a:lnTo>
                  <a:lnTo>
                    <a:pt x="865" y="594"/>
                  </a:lnTo>
                  <a:lnTo>
                    <a:pt x="860" y="558"/>
                  </a:lnTo>
                  <a:lnTo>
                    <a:pt x="854" y="522"/>
                  </a:lnTo>
                  <a:lnTo>
                    <a:pt x="848" y="489"/>
                  </a:lnTo>
                  <a:lnTo>
                    <a:pt x="840" y="454"/>
                  </a:lnTo>
                  <a:lnTo>
                    <a:pt x="832" y="422"/>
                  </a:lnTo>
                  <a:lnTo>
                    <a:pt x="822" y="389"/>
                  </a:lnTo>
                  <a:lnTo>
                    <a:pt x="812" y="359"/>
                  </a:lnTo>
                  <a:lnTo>
                    <a:pt x="800" y="329"/>
                  </a:lnTo>
                  <a:lnTo>
                    <a:pt x="788" y="300"/>
                  </a:lnTo>
                  <a:lnTo>
                    <a:pt x="775" y="271"/>
                  </a:lnTo>
                  <a:lnTo>
                    <a:pt x="762" y="244"/>
                  </a:lnTo>
                  <a:lnTo>
                    <a:pt x="748" y="218"/>
                  </a:lnTo>
                  <a:lnTo>
                    <a:pt x="733" y="194"/>
                  </a:lnTo>
                  <a:lnTo>
                    <a:pt x="717" y="171"/>
                  </a:lnTo>
                  <a:lnTo>
                    <a:pt x="701" y="148"/>
                  </a:lnTo>
                  <a:lnTo>
                    <a:pt x="683" y="128"/>
                  </a:lnTo>
                  <a:lnTo>
                    <a:pt x="666" y="108"/>
                  </a:lnTo>
                  <a:lnTo>
                    <a:pt x="648" y="90"/>
                  </a:lnTo>
                  <a:lnTo>
                    <a:pt x="629" y="73"/>
                  </a:lnTo>
                  <a:lnTo>
                    <a:pt x="610" y="58"/>
                  </a:lnTo>
                  <a:lnTo>
                    <a:pt x="589" y="45"/>
                  </a:lnTo>
                  <a:lnTo>
                    <a:pt x="569" y="33"/>
                  </a:lnTo>
                  <a:lnTo>
                    <a:pt x="548" y="24"/>
                  </a:lnTo>
                  <a:lnTo>
                    <a:pt x="526" y="15"/>
                  </a:lnTo>
                  <a:lnTo>
                    <a:pt x="505" y="9"/>
                  </a:lnTo>
                  <a:lnTo>
                    <a:pt x="482" y="4"/>
                  </a:lnTo>
                  <a:lnTo>
                    <a:pt x="459" y="1"/>
                  </a:lnTo>
                  <a:lnTo>
                    <a:pt x="437" y="0"/>
                  </a:lnTo>
                  <a:lnTo>
                    <a:pt x="414" y="1"/>
                  </a:lnTo>
                  <a:lnTo>
                    <a:pt x="391" y="4"/>
                  </a:lnTo>
                  <a:lnTo>
                    <a:pt x="369" y="9"/>
                  </a:lnTo>
                  <a:lnTo>
                    <a:pt x="347" y="15"/>
                  </a:lnTo>
                  <a:lnTo>
                    <a:pt x="325" y="24"/>
                  </a:lnTo>
                  <a:lnTo>
                    <a:pt x="305" y="33"/>
                  </a:lnTo>
                  <a:lnTo>
                    <a:pt x="284" y="45"/>
                  </a:lnTo>
                  <a:lnTo>
                    <a:pt x="264" y="58"/>
                  </a:lnTo>
                  <a:lnTo>
                    <a:pt x="244" y="73"/>
                  </a:lnTo>
                  <a:lnTo>
                    <a:pt x="226" y="90"/>
                  </a:lnTo>
                  <a:lnTo>
                    <a:pt x="207" y="108"/>
                  </a:lnTo>
                  <a:lnTo>
                    <a:pt x="190" y="128"/>
                  </a:lnTo>
                  <a:lnTo>
                    <a:pt x="173" y="148"/>
                  </a:lnTo>
                  <a:lnTo>
                    <a:pt x="157" y="171"/>
                  </a:lnTo>
                  <a:lnTo>
                    <a:pt x="140" y="194"/>
                  </a:lnTo>
                  <a:lnTo>
                    <a:pt x="125" y="218"/>
                  </a:lnTo>
                  <a:lnTo>
                    <a:pt x="111" y="244"/>
                  </a:lnTo>
                  <a:lnTo>
                    <a:pt x="98" y="271"/>
                  </a:lnTo>
                  <a:lnTo>
                    <a:pt x="85" y="300"/>
                  </a:lnTo>
                  <a:lnTo>
                    <a:pt x="73" y="329"/>
                  </a:lnTo>
                  <a:lnTo>
                    <a:pt x="61" y="359"/>
                  </a:lnTo>
                  <a:lnTo>
                    <a:pt x="52" y="389"/>
                  </a:lnTo>
                  <a:lnTo>
                    <a:pt x="42" y="422"/>
                  </a:lnTo>
                  <a:lnTo>
                    <a:pt x="33" y="454"/>
                  </a:lnTo>
                  <a:lnTo>
                    <a:pt x="26" y="489"/>
                  </a:lnTo>
                  <a:lnTo>
                    <a:pt x="19" y="522"/>
                  </a:lnTo>
                  <a:lnTo>
                    <a:pt x="14" y="558"/>
                  </a:lnTo>
                  <a:lnTo>
                    <a:pt x="8" y="594"/>
                  </a:lnTo>
                  <a:lnTo>
                    <a:pt x="5" y="631"/>
                  </a:lnTo>
                  <a:lnTo>
                    <a:pt x="2" y="667"/>
                  </a:lnTo>
                  <a:lnTo>
                    <a:pt x="1" y="704"/>
                  </a:lnTo>
                  <a:lnTo>
                    <a:pt x="0" y="743"/>
                  </a:lnTo>
                  <a:lnTo>
                    <a:pt x="1" y="781"/>
                  </a:lnTo>
                  <a:lnTo>
                    <a:pt x="2" y="818"/>
                  </a:lnTo>
                  <a:lnTo>
                    <a:pt x="5" y="854"/>
                  </a:lnTo>
                  <a:lnTo>
                    <a:pt x="8" y="891"/>
                  </a:lnTo>
                  <a:lnTo>
                    <a:pt x="14" y="927"/>
                  </a:lnTo>
                  <a:lnTo>
                    <a:pt x="19" y="961"/>
                  </a:lnTo>
                  <a:lnTo>
                    <a:pt x="26" y="995"/>
                  </a:lnTo>
                  <a:lnTo>
                    <a:pt x="33" y="1029"/>
                  </a:lnTo>
                  <a:lnTo>
                    <a:pt x="42" y="1061"/>
                  </a:lnTo>
                  <a:lnTo>
                    <a:pt x="52" y="1092"/>
                  </a:lnTo>
                  <a:lnTo>
                    <a:pt x="61" y="1123"/>
                  </a:lnTo>
                  <a:lnTo>
                    <a:pt x="73" y="1152"/>
                  </a:lnTo>
                  <a:lnTo>
                    <a:pt x="85" y="1181"/>
                  </a:lnTo>
                  <a:lnTo>
                    <a:pt x="98" y="1208"/>
                  </a:lnTo>
                  <a:lnTo>
                    <a:pt x="111" y="1234"/>
                  </a:lnTo>
                  <a:lnTo>
                    <a:pt x="125" y="1259"/>
                  </a:lnTo>
                  <a:lnTo>
                    <a:pt x="140" y="1284"/>
                  </a:lnTo>
                  <a:lnTo>
                    <a:pt x="157" y="1307"/>
                  </a:lnTo>
                  <a:lnTo>
                    <a:pt x="173" y="1327"/>
                  </a:lnTo>
                  <a:lnTo>
                    <a:pt x="190" y="1348"/>
                  </a:lnTo>
                  <a:lnTo>
                    <a:pt x="207" y="1366"/>
                  </a:lnTo>
                  <a:lnTo>
                    <a:pt x="226" y="1383"/>
                  </a:lnTo>
                  <a:lnTo>
                    <a:pt x="244" y="1400"/>
                  </a:lnTo>
                  <a:lnTo>
                    <a:pt x="264" y="1414"/>
                  </a:lnTo>
                  <a:lnTo>
                    <a:pt x="284" y="1427"/>
                  </a:lnTo>
                  <a:lnTo>
                    <a:pt x="305" y="1439"/>
                  </a:lnTo>
                  <a:lnTo>
                    <a:pt x="325" y="1448"/>
                  </a:lnTo>
                  <a:lnTo>
                    <a:pt x="347" y="1456"/>
                  </a:lnTo>
                  <a:lnTo>
                    <a:pt x="369" y="1462"/>
                  </a:lnTo>
                  <a:lnTo>
                    <a:pt x="391" y="1467"/>
                  </a:lnTo>
                  <a:lnTo>
                    <a:pt x="414" y="1470"/>
                  </a:lnTo>
                  <a:lnTo>
                    <a:pt x="437" y="14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7"/>
            <p:cNvSpPr>
              <a:spLocks noChangeAspect="1"/>
            </p:cNvSpPr>
            <p:nvPr/>
          </p:nvSpPr>
          <p:spPr bwMode="black">
            <a:xfrm>
              <a:off x="4618" y="2200"/>
              <a:ext cx="52" cy="160"/>
            </a:xfrm>
            <a:custGeom>
              <a:avLst/>
              <a:gdLst>
                <a:gd name="T0" fmla="*/ 0 w 466"/>
                <a:gd name="T1" fmla="*/ 0 h 1442"/>
                <a:gd name="T2" fmla="*/ 0 w 466"/>
                <a:gd name="T3" fmla="*/ 0 h 1442"/>
                <a:gd name="T4" fmla="*/ 0 w 466"/>
                <a:gd name="T5" fmla="*/ 0 h 1442"/>
                <a:gd name="T6" fmla="*/ 0 w 466"/>
                <a:gd name="T7" fmla="*/ 0 h 1442"/>
                <a:gd name="T8" fmla="*/ 0 w 466"/>
                <a:gd name="T9" fmla="*/ 0 h 1442"/>
                <a:gd name="T10" fmla="*/ 0 w 466"/>
                <a:gd name="T11" fmla="*/ 0 h 1442"/>
                <a:gd name="T12" fmla="*/ 0 w 466"/>
                <a:gd name="T13" fmla="*/ 0 h 1442"/>
                <a:gd name="T14" fmla="*/ 0 w 466"/>
                <a:gd name="T15" fmla="*/ 0 h 1442"/>
                <a:gd name="T16" fmla="*/ 0 w 466"/>
                <a:gd name="T17" fmla="*/ 0 h 1442"/>
                <a:gd name="T18" fmla="*/ 0 w 466"/>
                <a:gd name="T19" fmla="*/ 0 h 1442"/>
                <a:gd name="T20" fmla="*/ 0 w 466"/>
                <a:gd name="T21" fmla="*/ 0 h 1442"/>
                <a:gd name="T22" fmla="*/ 0 w 466"/>
                <a:gd name="T23" fmla="*/ 0 h 1442"/>
                <a:gd name="T24" fmla="*/ 0 w 466"/>
                <a:gd name="T25" fmla="*/ 0 h 1442"/>
                <a:gd name="T26" fmla="*/ 0 w 466"/>
                <a:gd name="T27" fmla="*/ 0 h 1442"/>
                <a:gd name="T28" fmla="*/ 0 w 466"/>
                <a:gd name="T29" fmla="*/ 0 h 1442"/>
                <a:gd name="T30" fmla="*/ 0 w 466"/>
                <a:gd name="T31" fmla="*/ 0 h 1442"/>
                <a:gd name="T32" fmla="*/ 0 w 466"/>
                <a:gd name="T33" fmla="*/ 0 h 1442"/>
                <a:gd name="T34" fmla="*/ 0 w 466"/>
                <a:gd name="T35" fmla="*/ 0 h 1442"/>
                <a:gd name="T36" fmla="*/ 0 w 466"/>
                <a:gd name="T37" fmla="*/ 0 h 1442"/>
                <a:gd name="T38" fmla="*/ 0 w 466"/>
                <a:gd name="T39" fmla="*/ 0 h 1442"/>
                <a:gd name="T40" fmla="*/ 0 w 466"/>
                <a:gd name="T41" fmla="*/ 0 h 1442"/>
                <a:gd name="T42" fmla="*/ 0 w 466"/>
                <a:gd name="T43" fmla="*/ 0 h 1442"/>
                <a:gd name="T44" fmla="*/ 0 w 466"/>
                <a:gd name="T45" fmla="*/ 0 h 1442"/>
                <a:gd name="T46" fmla="*/ 0 w 466"/>
                <a:gd name="T47" fmla="*/ 0 h 1442"/>
                <a:gd name="T48" fmla="*/ 0 w 466"/>
                <a:gd name="T49" fmla="*/ 0 h 1442"/>
                <a:gd name="T50" fmla="*/ 0 w 466"/>
                <a:gd name="T51" fmla="*/ 0 h 1442"/>
                <a:gd name="T52" fmla="*/ 0 w 466"/>
                <a:gd name="T53" fmla="*/ 0 h 1442"/>
                <a:gd name="T54" fmla="*/ 0 w 466"/>
                <a:gd name="T55" fmla="*/ 0 h 1442"/>
                <a:gd name="T56" fmla="*/ 0 w 466"/>
                <a:gd name="T57" fmla="*/ 0 h 1442"/>
                <a:gd name="T58" fmla="*/ 0 w 466"/>
                <a:gd name="T59" fmla="*/ 0 h 1442"/>
                <a:gd name="T60" fmla="*/ 0 w 466"/>
                <a:gd name="T61" fmla="*/ 0 h 1442"/>
                <a:gd name="T62" fmla="*/ 0 w 466"/>
                <a:gd name="T63" fmla="*/ 0 h 144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66" h="1442">
                  <a:moveTo>
                    <a:pt x="145" y="189"/>
                  </a:moveTo>
                  <a:lnTo>
                    <a:pt x="167" y="152"/>
                  </a:lnTo>
                  <a:lnTo>
                    <a:pt x="187" y="117"/>
                  </a:lnTo>
                  <a:lnTo>
                    <a:pt x="198" y="100"/>
                  </a:lnTo>
                  <a:lnTo>
                    <a:pt x="208" y="84"/>
                  </a:lnTo>
                  <a:lnTo>
                    <a:pt x="219" y="70"/>
                  </a:lnTo>
                  <a:lnTo>
                    <a:pt x="229" y="56"/>
                  </a:lnTo>
                  <a:lnTo>
                    <a:pt x="240" y="44"/>
                  </a:lnTo>
                  <a:lnTo>
                    <a:pt x="252" y="33"/>
                  </a:lnTo>
                  <a:lnTo>
                    <a:pt x="264" y="24"/>
                  </a:lnTo>
                  <a:lnTo>
                    <a:pt x="277" y="15"/>
                  </a:lnTo>
                  <a:lnTo>
                    <a:pt x="290" y="9"/>
                  </a:lnTo>
                  <a:lnTo>
                    <a:pt x="304" y="4"/>
                  </a:lnTo>
                  <a:lnTo>
                    <a:pt x="319" y="1"/>
                  </a:lnTo>
                  <a:lnTo>
                    <a:pt x="334" y="0"/>
                  </a:lnTo>
                  <a:lnTo>
                    <a:pt x="343" y="1"/>
                  </a:lnTo>
                  <a:lnTo>
                    <a:pt x="352" y="1"/>
                  </a:lnTo>
                  <a:lnTo>
                    <a:pt x="359" y="3"/>
                  </a:lnTo>
                  <a:lnTo>
                    <a:pt x="368" y="5"/>
                  </a:lnTo>
                  <a:lnTo>
                    <a:pt x="384" y="12"/>
                  </a:lnTo>
                  <a:lnTo>
                    <a:pt x="400" y="20"/>
                  </a:lnTo>
                  <a:lnTo>
                    <a:pt x="416" y="30"/>
                  </a:lnTo>
                  <a:lnTo>
                    <a:pt x="433" y="43"/>
                  </a:lnTo>
                  <a:lnTo>
                    <a:pt x="449" y="57"/>
                  </a:lnTo>
                  <a:lnTo>
                    <a:pt x="466" y="72"/>
                  </a:lnTo>
                  <a:lnTo>
                    <a:pt x="393" y="291"/>
                  </a:lnTo>
                  <a:lnTo>
                    <a:pt x="373" y="267"/>
                  </a:lnTo>
                  <a:lnTo>
                    <a:pt x="355" y="244"/>
                  </a:lnTo>
                  <a:lnTo>
                    <a:pt x="349" y="239"/>
                  </a:lnTo>
                  <a:lnTo>
                    <a:pt x="345" y="234"/>
                  </a:lnTo>
                  <a:lnTo>
                    <a:pt x="340" y="229"/>
                  </a:lnTo>
                  <a:lnTo>
                    <a:pt x="333" y="226"/>
                  </a:lnTo>
                  <a:lnTo>
                    <a:pt x="328" y="223"/>
                  </a:lnTo>
                  <a:lnTo>
                    <a:pt x="320" y="221"/>
                  </a:lnTo>
                  <a:lnTo>
                    <a:pt x="314" y="219"/>
                  </a:lnTo>
                  <a:lnTo>
                    <a:pt x="305" y="218"/>
                  </a:lnTo>
                  <a:lnTo>
                    <a:pt x="292" y="219"/>
                  </a:lnTo>
                  <a:lnTo>
                    <a:pt x="280" y="223"/>
                  </a:lnTo>
                  <a:lnTo>
                    <a:pt x="268" y="227"/>
                  </a:lnTo>
                  <a:lnTo>
                    <a:pt x="256" y="234"/>
                  </a:lnTo>
                  <a:lnTo>
                    <a:pt x="247" y="241"/>
                  </a:lnTo>
                  <a:lnTo>
                    <a:pt x="237" y="251"/>
                  </a:lnTo>
                  <a:lnTo>
                    <a:pt x="227" y="262"/>
                  </a:lnTo>
                  <a:lnTo>
                    <a:pt x="220" y="274"/>
                  </a:lnTo>
                  <a:lnTo>
                    <a:pt x="211" y="288"/>
                  </a:lnTo>
                  <a:lnTo>
                    <a:pt x="203" y="302"/>
                  </a:lnTo>
                  <a:lnTo>
                    <a:pt x="197" y="318"/>
                  </a:lnTo>
                  <a:lnTo>
                    <a:pt x="190" y="334"/>
                  </a:lnTo>
                  <a:lnTo>
                    <a:pt x="185" y="353"/>
                  </a:lnTo>
                  <a:lnTo>
                    <a:pt x="180" y="371"/>
                  </a:lnTo>
                  <a:lnTo>
                    <a:pt x="175" y="389"/>
                  </a:lnTo>
                  <a:lnTo>
                    <a:pt x="171" y="410"/>
                  </a:lnTo>
                  <a:lnTo>
                    <a:pt x="163" y="451"/>
                  </a:lnTo>
                  <a:lnTo>
                    <a:pt x="158" y="493"/>
                  </a:lnTo>
                  <a:lnTo>
                    <a:pt x="154" y="537"/>
                  </a:lnTo>
                  <a:lnTo>
                    <a:pt x="150" y="581"/>
                  </a:lnTo>
                  <a:lnTo>
                    <a:pt x="148" y="624"/>
                  </a:lnTo>
                  <a:lnTo>
                    <a:pt x="146" y="666"/>
                  </a:lnTo>
                  <a:lnTo>
                    <a:pt x="146" y="705"/>
                  </a:lnTo>
                  <a:lnTo>
                    <a:pt x="145" y="743"/>
                  </a:lnTo>
                  <a:lnTo>
                    <a:pt x="145" y="1442"/>
                  </a:lnTo>
                  <a:lnTo>
                    <a:pt x="0" y="1442"/>
                  </a:lnTo>
                  <a:lnTo>
                    <a:pt x="0" y="44"/>
                  </a:lnTo>
                  <a:lnTo>
                    <a:pt x="145" y="44"/>
                  </a:lnTo>
                  <a:lnTo>
                    <a:pt x="145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8"/>
            <p:cNvSpPr>
              <a:spLocks noChangeAspect="1"/>
            </p:cNvSpPr>
            <p:nvPr/>
          </p:nvSpPr>
          <p:spPr bwMode="black">
            <a:xfrm>
              <a:off x="4678" y="2205"/>
              <a:ext cx="99" cy="241"/>
            </a:xfrm>
            <a:custGeom>
              <a:avLst/>
              <a:gdLst>
                <a:gd name="T0" fmla="*/ 0 w 888"/>
                <a:gd name="T1" fmla="*/ 0 h 2169"/>
                <a:gd name="T2" fmla="*/ 0 w 888"/>
                <a:gd name="T3" fmla="*/ 0 h 2169"/>
                <a:gd name="T4" fmla="*/ 0 w 888"/>
                <a:gd name="T5" fmla="*/ 0 h 2169"/>
                <a:gd name="T6" fmla="*/ 0 w 888"/>
                <a:gd name="T7" fmla="*/ 0 h 2169"/>
                <a:gd name="T8" fmla="*/ 0 w 888"/>
                <a:gd name="T9" fmla="*/ 0 h 2169"/>
                <a:gd name="T10" fmla="*/ 0 w 888"/>
                <a:gd name="T11" fmla="*/ 0 h 2169"/>
                <a:gd name="T12" fmla="*/ 0 w 888"/>
                <a:gd name="T13" fmla="*/ 0 h 2169"/>
                <a:gd name="T14" fmla="*/ 0 w 888"/>
                <a:gd name="T15" fmla="*/ 0 h 2169"/>
                <a:gd name="T16" fmla="*/ 0 w 888"/>
                <a:gd name="T17" fmla="*/ 0 h 216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88" h="2169">
                  <a:moveTo>
                    <a:pt x="0" y="0"/>
                  </a:moveTo>
                  <a:lnTo>
                    <a:pt x="160" y="0"/>
                  </a:lnTo>
                  <a:lnTo>
                    <a:pt x="466" y="1004"/>
                  </a:lnTo>
                  <a:lnTo>
                    <a:pt x="728" y="0"/>
                  </a:lnTo>
                  <a:lnTo>
                    <a:pt x="888" y="0"/>
                  </a:lnTo>
                  <a:lnTo>
                    <a:pt x="277" y="2169"/>
                  </a:lnTo>
                  <a:lnTo>
                    <a:pt x="115" y="2169"/>
                  </a:lnTo>
                  <a:lnTo>
                    <a:pt x="378" y="1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9"/>
            <p:cNvSpPr>
              <a:spLocks noChangeAspect="1"/>
            </p:cNvSpPr>
            <p:nvPr/>
          </p:nvSpPr>
          <p:spPr bwMode="black">
            <a:xfrm>
              <a:off x="5175" y="1660"/>
              <a:ext cx="170" cy="60"/>
            </a:xfrm>
            <a:custGeom>
              <a:avLst/>
              <a:gdLst>
                <a:gd name="T0" fmla="*/ 0 w 1529"/>
                <a:gd name="T1" fmla="*/ 0 h 538"/>
                <a:gd name="T2" fmla="*/ 0 w 1529"/>
                <a:gd name="T3" fmla="*/ 0 h 538"/>
                <a:gd name="T4" fmla="*/ 0 w 1529"/>
                <a:gd name="T5" fmla="*/ 0 h 538"/>
                <a:gd name="T6" fmla="*/ 0 w 1529"/>
                <a:gd name="T7" fmla="*/ 0 h 538"/>
                <a:gd name="T8" fmla="*/ 0 w 1529"/>
                <a:gd name="T9" fmla="*/ 0 h 538"/>
                <a:gd name="T10" fmla="*/ 0 w 1529"/>
                <a:gd name="T11" fmla="*/ 0 h 538"/>
                <a:gd name="T12" fmla="*/ 0 w 1529"/>
                <a:gd name="T13" fmla="*/ 0 h 538"/>
                <a:gd name="T14" fmla="*/ 0 w 1529"/>
                <a:gd name="T15" fmla="*/ 0 h 538"/>
                <a:gd name="T16" fmla="*/ 0 w 1529"/>
                <a:gd name="T17" fmla="*/ 0 h 538"/>
                <a:gd name="T18" fmla="*/ 0 w 1529"/>
                <a:gd name="T19" fmla="*/ 0 h 538"/>
                <a:gd name="T20" fmla="*/ 0 w 1529"/>
                <a:gd name="T21" fmla="*/ 0 h 538"/>
                <a:gd name="T22" fmla="*/ 0 w 1529"/>
                <a:gd name="T23" fmla="*/ 0 h 538"/>
                <a:gd name="T24" fmla="*/ 0 w 1529"/>
                <a:gd name="T25" fmla="*/ 0 h 538"/>
                <a:gd name="T26" fmla="*/ 0 w 1529"/>
                <a:gd name="T27" fmla="*/ 0 h 538"/>
                <a:gd name="T28" fmla="*/ 0 w 1529"/>
                <a:gd name="T29" fmla="*/ 0 h 538"/>
                <a:gd name="T30" fmla="*/ 0 w 1529"/>
                <a:gd name="T31" fmla="*/ 0 h 538"/>
                <a:gd name="T32" fmla="*/ 0 w 1529"/>
                <a:gd name="T33" fmla="*/ 0 h 538"/>
                <a:gd name="T34" fmla="*/ 0 w 1529"/>
                <a:gd name="T35" fmla="*/ 0 h 538"/>
                <a:gd name="T36" fmla="*/ 0 w 1529"/>
                <a:gd name="T37" fmla="*/ 0 h 538"/>
                <a:gd name="T38" fmla="*/ 0 w 1529"/>
                <a:gd name="T39" fmla="*/ 0 h 538"/>
                <a:gd name="T40" fmla="*/ 0 w 1529"/>
                <a:gd name="T41" fmla="*/ 0 h 538"/>
                <a:gd name="T42" fmla="*/ 0 w 1529"/>
                <a:gd name="T43" fmla="*/ 0 h 538"/>
                <a:gd name="T44" fmla="*/ 0 w 1529"/>
                <a:gd name="T45" fmla="*/ 0 h 538"/>
                <a:gd name="T46" fmla="*/ 0 w 1529"/>
                <a:gd name="T47" fmla="*/ 0 h 538"/>
                <a:gd name="T48" fmla="*/ 0 w 1529"/>
                <a:gd name="T49" fmla="*/ 0 h 538"/>
                <a:gd name="T50" fmla="*/ 0 w 1529"/>
                <a:gd name="T51" fmla="*/ 0 h 538"/>
                <a:gd name="T52" fmla="*/ 0 w 1529"/>
                <a:gd name="T53" fmla="*/ 0 h 538"/>
                <a:gd name="T54" fmla="*/ 0 w 1529"/>
                <a:gd name="T55" fmla="*/ 0 h 538"/>
                <a:gd name="T56" fmla="*/ 0 w 1529"/>
                <a:gd name="T57" fmla="*/ 0 h 538"/>
                <a:gd name="T58" fmla="*/ 0 w 1529"/>
                <a:gd name="T59" fmla="*/ 0 h 538"/>
                <a:gd name="T60" fmla="*/ 0 w 1529"/>
                <a:gd name="T61" fmla="*/ 0 h 538"/>
                <a:gd name="T62" fmla="*/ 0 w 1529"/>
                <a:gd name="T63" fmla="*/ 0 h 53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529" h="538">
                  <a:moveTo>
                    <a:pt x="1529" y="0"/>
                  </a:moveTo>
                  <a:lnTo>
                    <a:pt x="1499" y="28"/>
                  </a:lnTo>
                  <a:lnTo>
                    <a:pt x="1469" y="55"/>
                  </a:lnTo>
                  <a:lnTo>
                    <a:pt x="1437" y="82"/>
                  </a:lnTo>
                  <a:lnTo>
                    <a:pt x="1403" y="108"/>
                  </a:lnTo>
                  <a:lnTo>
                    <a:pt x="1369" y="133"/>
                  </a:lnTo>
                  <a:lnTo>
                    <a:pt x="1333" y="158"/>
                  </a:lnTo>
                  <a:lnTo>
                    <a:pt x="1296" y="181"/>
                  </a:lnTo>
                  <a:lnTo>
                    <a:pt x="1257" y="204"/>
                  </a:lnTo>
                  <a:lnTo>
                    <a:pt x="1217" y="227"/>
                  </a:lnTo>
                  <a:lnTo>
                    <a:pt x="1177" y="249"/>
                  </a:lnTo>
                  <a:lnTo>
                    <a:pt x="1135" y="269"/>
                  </a:lnTo>
                  <a:lnTo>
                    <a:pt x="1092" y="289"/>
                  </a:lnTo>
                  <a:lnTo>
                    <a:pt x="1046" y="308"/>
                  </a:lnTo>
                  <a:lnTo>
                    <a:pt x="1001" y="326"/>
                  </a:lnTo>
                  <a:lnTo>
                    <a:pt x="954" y="345"/>
                  </a:lnTo>
                  <a:lnTo>
                    <a:pt x="907" y="362"/>
                  </a:lnTo>
                  <a:lnTo>
                    <a:pt x="857" y="378"/>
                  </a:lnTo>
                  <a:lnTo>
                    <a:pt x="807" y="393"/>
                  </a:lnTo>
                  <a:lnTo>
                    <a:pt x="756" y="409"/>
                  </a:lnTo>
                  <a:lnTo>
                    <a:pt x="704" y="423"/>
                  </a:lnTo>
                  <a:lnTo>
                    <a:pt x="650" y="437"/>
                  </a:lnTo>
                  <a:lnTo>
                    <a:pt x="596" y="449"/>
                  </a:lnTo>
                  <a:lnTo>
                    <a:pt x="541" y="462"/>
                  </a:lnTo>
                  <a:lnTo>
                    <a:pt x="485" y="472"/>
                  </a:lnTo>
                  <a:lnTo>
                    <a:pt x="427" y="483"/>
                  </a:lnTo>
                  <a:lnTo>
                    <a:pt x="369" y="493"/>
                  </a:lnTo>
                  <a:lnTo>
                    <a:pt x="310" y="503"/>
                  </a:lnTo>
                  <a:lnTo>
                    <a:pt x="250" y="511"/>
                  </a:lnTo>
                  <a:lnTo>
                    <a:pt x="188" y="519"/>
                  </a:lnTo>
                  <a:lnTo>
                    <a:pt x="127" y="525"/>
                  </a:lnTo>
                  <a:lnTo>
                    <a:pt x="64" y="532"/>
                  </a:lnTo>
                  <a:lnTo>
                    <a:pt x="0" y="538"/>
                  </a:lnTo>
                  <a:lnTo>
                    <a:pt x="67" y="535"/>
                  </a:lnTo>
                  <a:lnTo>
                    <a:pt x="134" y="531"/>
                  </a:lnTo>
                  <a:lnTo>
                    <a:pt x="200" y="527"/>
                  </a:lnTo>
                  <a:lnTo>
                    <a:pt x="264" y="520"/>
                  </a:lnTo>
                  <a:lnTo>
                    <a:pt x="327" y="514"/>
                  </a:lnTo>
                  <a:lnTo>
                    <a:pt x="389" y="506"/>
                  </a:lnTo>
                  <a:lnTo>
                    <a:pt x="450" y="498"/>
                  </a:lnTo>
                  <a:lnTo>
                    <a:pt x="510" y="489"/>
                  </a:lnTo>
                  <a:lnTo>
                    <a:pt x="567" y="479"/>
                  </a:lnTo>
                  <a:lnTo>
                    <a:pt x="624" y="468"/>
                  </a:lnTo>
                  <a:lnTo>
                    <a:pt x="681" y="456"/>
                  </a:lnTo>
                  <a:lnTo>
                    <a:pt x="735" y="443"/>
                  </a:lnTo>
                  <a:lnTo>
                    <a:pt x="788" y="429"/>
                  </a:lnTo>
                  <a:lnTo>
                    <a:pt x="840" y="415"/>
                  </a:lnTo>
                  <a:lnTo>
                    <a:pt x="890" y="400"/>
                  </a:lnTo>
                  <a:lnTo>
                    <a:pt x="939" y="384"/>
                  </a:lnTo>
                  <a:lnTo>
                    <a:pt x="987" y="366"/>
                  </a:lnTo>
                  <a:lnTo>
                    <a:pt x="1033" y="348"/>
                  </a:lnTo>
                  <a:lnTo>
                    <a:pt x="1079" y="330"/>
                  </a:lnTo>
                  <a:lnTo>
                    <a:pt x="1122" y="309"/>
                  </a:lnTo>
                  <a:lnTo>
                    <a:pt x="1164" y="289"/>
                  </a:lnTo>
                  <a:lnTo>
                    <a:pt x="1205" y="267"/>
                  </a:lnTo>
                  <a:lnTo>
                    <a:pt x="1244" y="244"/>
                  </a:lnTo>
                  <a:lnTo>
                    <a:pt x="1282" y="220"/>
                  </a:lnTo>
                  <a:lnTo>
                    <a:pt x="1318" y="197"/>
                  </a:lnTo>
                  <a:lnTo>
                    <a:pt x="1352" y="171"/>
                  </a:lnTo>
                  <a:lnTo>
                    <a:pt x="1386" y="145"/>
                  </a:lnTo>
                  <a:lnTo>
                    <a:pt x="1417" y="118"/>
                  </a:lnTo>
                  <a:lnTo>
                    <a:pt x="1448" y="90"/>
                  </a:lnTo>
                  <a:lnTo>
                    <a:pt x="1477" y="60"/>
                  </a:lnTo>
                  <a:lnTo>
                    <a:pt x="1504" y="30"/>
                  </a:lnTo>
                  <a:lnTo>
                    <a:pt x="15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"/>
            <p:cNvSpPr>
              <a:spLocks noChangeAspect="1"/>
            </p:cNvSpPr>
            <p:nvPr/>
          </p:nvSpPr>
          <p:spPr bwMode="black">
            <a:xfrm>
              <a:off x="3510" y="720"/>
              <a:ext cx="558" cy="194"/>
            </a:xfrm>
            <a:custGeom>
              <a:avLst/>
              <a:gdLst>
                <a:gd name="T0" fmla="*/ 0 w 5024"/>
                <a:gd name="T1" fmla="*/ 0 h 1747"/>
                <a:gd name="T2" fmla="*/ 0 w 5024"/>
                <a:gd name="T3" fmla="*/ 0 h 1747"/>
                <a:gd name="T4" fmla="*/ 0 w 5024"/>
                <a:gd name="T5" fmla="*/ 0 h 1747"/>
                <a:gd name="T6" fmla="*/ 0 w 5024"/>
                <a:gd name="T7" fmla="*/ 0 h 1747"/>
                <a:gd name="T8" fmla="*/ 0 w 5024"/>
                <a:gd name="T9" fmla="*/ 0 h 1747"/>
                <a:gd name="T10" fmla="*/ 0 w 5024"/>
                <a:gd name="T11" fmla="*/ 0 h 1747"/>
                <a:gd name="T12" fmla="*/ 0 w 5024"/>
                <a:gd name="T13" fmla="*/ 0 h 1747"/>
                <a:gd name="T14" fmla="*/ 0 w 5024"/>
                <a:gd name="T15" fmla="*/ 0 h 1747"/>
                <a:gd name="T16" fmla="*/ 0 w 5024"/>
                <a:gd name="T17" fmla="*/ 0 h 1747"/>
                <a:gd name="T18" fmla="*/ 0 w 5024"/>
                <a:gd name="T19" fmla="*/ 0 h 1747"/>
                <a:gd name="T20" fmla="*/ 0 w 5024"/>
                <a:gd name="T21" fmla="*/ 0 h 1747"/>
                <a:gd name="T22" fmla="*/ 0 w 5024"/>
                <a:gd name="T23" fmla="*/ 0 h 1747"/>
                <a:gd name="T24" fmla="*/ 0 w 5024"/>
                <a:gd name="T25" fmla="*/ 0 h 1747"/>
                <a:gd name="T26" fmla="*/ 0 w 5024"/>
                <a:gd name="T27" fmla="*/ 0 h 1747"/>
                <a:gd name="T28" fmla="*/ 0 w 5024"/>
                <a:gd name="T29" fmla="*/ 0 h 1747"/>
                <a:gd name="T30" fmla="*/ 0 w 5024"/>
                <a:gd name="T31" fmla="*/ 0 h 1747"/>
                <a:gd name="T32" fmla="*/ 0 w 5024"/>
                <a:gd name="T33" fmla="*/ 0 h 1747"/>
                <a:gd name="T34" fmla="*/ 0 w 5024"/>
                <a:gd name="T35" fmla="*/ 0 h 1747"/>
                <a:gd name="T36" fmla="*/ 0 w 5024"/>
                <a:gd name="T37" fmla="*/ 0 h 1747"/>
                <a:gd name="T38" fmla="*/ 0 w 5024"/>
                <a:gd name="T39" fmla="*/ 0 h 1747"/>
                <a:gd name="T40" fmla="*/ 0 w 5024"/>
                <a:gd name="T41" fmla="*/ 0 h 1747"/>
                <a:gd name="T42" fmla="*/ 0 w 5024"/>
                <a:gd name="T43" fmla="*/ 0 h 1747"/>
                <a:gd name="T44" fmla="*/ 0 w 5024"/>
                <a:gd name="T45" fmla="*/ 0 h 1747"/>
                <a:gd name="T46" fmla="*/ 0 w 5024"/>
                <a:gd name="T47" fmla="*/ 0 h 1747"/>
                <a:gd name="T48" fmla="*/ 0 w 5024"/>
                <a:gd name="T49" fmla="*/ 0 h 1747"/>
                <a:gd name="T50" fmla="*/ 0 w 5024"/>
                <a:gd name="T51" fmla="*/ 0 h 1747"/>
                <a:gd name="T52" fmla="*/ 0 w 5024"/>
                <a:gd name="T53" fmla="*/ 0 h 1747"/>
                <a:gd name="T54" fmla="*/ 0 w 5024"/>
                <a:gd name="T55" fmla="*/ 0 h 1747"/>
                <a:gd name="T56" fmla="*/ 0 w 5024"/>
                <a:gd name="T57" fmla="*/ 0 h 1747"/>
                <a:gd name="T58" fmla="*/ 0 w 5024"/>
                <a:gd name="T59" fmla="*/ 0 h 1747"/>
                <a:gd name="T60" fmla="*/ 0 w 5024"/>
                <a:gd name="T61" fmla="*/ 0 h 1747"/>
                <a:gd name="T62" fmla="*/ 0 w 5024"/>
                <a:gd name="T63" fmla="*/ 0 h 1747"/>
                <a:gd name="T64" fmla="*/ 0 w 5024"/>
                <a:gd name="T65" fmla="*/ 0 h 1747"/>
                <a:gd name="T66" fmla="*/ 0 w 5024"/>
                <a:gd name="T67" fmla="*/ 0 h 1747"/>
                <a:gd name="T68" fmla="*/ 0 w 5024"/>
                <a:gd name="T69" fmla="*/ 0 h 1747"/>
                <a:gd name="T70" fmla="*/ 0 w 5024"/>
                <a:gd name="T71" fmla="*/ 0 h 1747"/>
                <a:gd name="T72" fmla="*/ 0 w 5024"/>
                <a:gd name="T73" fmla="*/ 0 h 1747"/>
                <a:gd name="T74" fmla="*/ 0 w 5024"/>
                <a:gd name="T75" fmla="*/ 0 h 1747"/>
                <a:gd name="T76" fmla="*/ 0 w 5024"/>
                <a:gd name="T77" fmla="*/ 0 h 1747"/>
                <a:gd name="T78" fmla="*/ 0 w 5024"/>
                <a:gd name="T79" fmla="*/ 0 h 1747"/>
                <a:gd name="T80" fmla="*/ 0 w 5024"/>
                <a:gd name="T81" fmla="*/ 0 h 1747"/>
                <a:gd name="T82" fmla="*/ 0 w 5024"/>
                <a:gd name="T83" fmla="*/ 0 h 1747"/>
                <a:gd name="T84" fmla="*/ 0 w 5024"/>
                <a:gd name="T85" fmla="*/ 0 h 1747"/>
                <a:gd name="T86" fmla="*/ 0 w 5024"/>
                <a:gd name="T87" fmla="*/ 0 h 1747"/>
                <a:gd name="T88" fmla="*/ 0 w 5024"/>
                <a:gd name="T89" fmla="*/ 0 h 1747"/>
                <a:gd name="T90" fmla="*/ 0 w 5024"/>
                <a:gd name="T91" fmla="*/ 0 h 1747"/>
                <a:gd name="T92" fmla="*/ 0 w 5024"/>
                <a:gd name="T93" fmla="*/ 0 h 1747"/>
                <a:gd name="T94" fmla="*/ 0 w 5024"/>
                <a:gd name="T95" fmla="*/ 0 h 1747"/>
                <a:gd name="T96" fmla="*/ 0 w 5024"/>
                <a:gd name="T97" fmla="*/ 0 h 1747"/>
                <a:gd name="T98" fmla="*/ 0 w 5024"/>
                <a:gd name="T99" fmla="*/ 0 h 1747"/>
                <a:gd name="T100" fmla="*/ 0 w 5024"/>
                <a:gd name="T101" fmla="*/ 0 h 1747"/>
                <a:gd name="T102" fmla="*/ 0 w 5024"/>
                <a:gd name="T103" fmla="*/ 0 h 1747"/>
                <a:gd name="T104" fmla="*/ 0 w 5024"/>
                <a:gd name="T105" fmla="*/ 0 h 1747"/>
                <a:gd name="T106" fmla="*/ 0 w 5024"/>
                <a:gd name="T107" fmla="*/ 0 h 1747"/>
                <a:gd name="T108" fmla="*/ 0 w 5024"/>
                <a:gd name="T109" fmla="*/ 0 h 1747"/>
                <a:gd name="T110" fmla="*/ 0 w 5024"/>
                <a:gd name="T111" fmla="*/ 0 h 1747"/>
                <a:gd name="T112" fmla="*/ 0 w 5024"/>
                <a:gd name="T113" fmla="*/ 0 h 1747"/>
                <a:gd name="T114" fmla="*/ 0 w 5024"/>
                <a:gd name="T115" fmla="*/ 0 h 17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5024" h="1747">
                  <a:moveTo>
                    <a:pt x="4150" y="0"/>
                  </a:moveTo>
                  <a:lnTo>
                    <a:pt x="4122" y="0"/>
                  </a:lnTo>
                  <a:lnTo>
                    <a:pt x="4093" y="2"/>
                  </a:lnTo>
                  <a:lnTo>
                    <a:pt x="4065" y="4"/>
                  </a:lnTo>
                  <a:lnTo>
                    <a:pt x="4037" y="8"/>
                  </a:lnTo>
                  <a:lnTo>
                    <a:pt x="4010" y="12"/>
                  </a:lnTo>
                  <a:lnTo>
                    <a:pt x="3981" y="16"/>
                  </a:lnTo>
                  <a:lnTo>
                    <a:pt x="3954" y="23"/>
                  </a:lnTo>
                  <a:lnTo>
                    <a:pt x="3927" y="29"/>
                  </a:lnTo>
                  <a:lnTo>
                    <a:pt x="3901" y="37"/>
                  </a:lnTo>
                  <a:lnTo>
                    <a:pt x="3874" y="44"/>
                  </a:lnTo>
                  <a:lnTo>
                    <a:pt x="3848" y="54"/>
                  </a:lnTo>
                  <a:lnTo>
                    <a:pt x="3824" y="64"/>
                  </a:lnTo>
                  <a:lnTo>
                    <a:pt x="3798" y="75"/>
                  </a:lnTo>
                  <a:lnTo>
                    <a:pt x="3773" y="85"/>
                  </a:lnTo>
                  <a:lnTo>
                    <a:pt x="3749" y="98"/>
                  </a:lnTo>
                  <a:lnTo>
                    <a:pt x="3724" y="111"/>
                  </a:lnTo>
                  <a:lnTo>
                    <a:pt x="3700" y="124"/>
                  </a:lnTo>
                  <a:lnTo>
                    <a:pt x="3677" y="140"/>
                  </a:lnTo>
                  <a:lnTo>
                    <a:pt x="3655" y="154"/>
                  </a:lnTo>
                  <a:lnTo>
                    <a:pt x="3632" y="170"/>
                  </a:lnTo>
                  <a:lnTo>
                    <a:pt x="3610" y="186"/>
                  </a:lnTo>
                  <a:lnTo>
                    <a:pt x="3589" y="203"/>
                  </a:lnTo>
                  <a:lnTo>
                    <a:pt x="3568" y="221"/>
                  </a:lnTo>
                  <a:lnTo>
                    <a:pt x="3548" y="239"/>
                  </a:lnTo>
                  <a:lnTo>
                    <a:pt x="3528" y="259"/>
                  </a:lnTo>
                  <a:lnTo>
                    <a:pt x="3510" y="278"/>
                  </a:lnTo>
                  <a:lnTo>
                    <a:pt x="3490" y="299"/>
                  </a:lnTo>
                  <a:lnTo>
                    <a:pt x="3473" y="319"/>
                  </a:lnTo>
                  <a:lnTo>
                    <a:pt x="3456" y="341"/>
                  </a:lnTo>
                  <a:lnTo>
                    <a:pt x="3438" y="362"/>
                  </a:lnTo>
                  <a:lnTo>
                    <a:pt x="3423" y="385"/>
                  </a:lnTo>
                  <a:lnTo>
                    <a:pt x="3408" y="408"/>
                  </a:lnTo>
                  <a:lnTo>
                    <a:pt x="3293" y="395"/>
                  </a:lnTo>
                  <a:lnTo>
                    <a:pt x="3180" y="383"/>
                  </a:lnTo>
                  <a:lnTo>
                    <a:pt x="3069" y="371"/>
                  </a:lnTo>
                  <a:lnTo>
                    <a:pt x="2957" y="361"/>
                  </a:lnTo>
                  <a:lnTo>
                    <a:pt x="2848" y="353"/>
                  </a:lnTo>
                  <a:lnTo>
                    <a:pt x="2739" y="345"/>
                  </a:lnTo>
                  <a:lnTo>
                    <a:pt x="2632" y="339"/>
                  </a:lnTo>
                  <a:lnTo>
                    <a:pt x="2525" y="333"/>
                  </a:lnTo>
                  <a:lnTo>
                    <a:pt x="2419" y="329"/>
                  </a:lnTo>
                  <a:lnTo>
                    <a:pt x="2316" y="326"/>
                  </a:lnTo>
                  <a:lnTo>
                    <a:pt x="2213" y="325"/>
                  </a:lnTo>
                  <a:lnTo>
                    <a:pt x="2111" y="323"/>
                  </a:lnTo>
                  <a:lnTo>
                    <a:pt x="2012" y="325"/>
                  </a:lnTo>
                  <a:lnTo>
                    <a:pt x="1912" y="327"/>
                  </a:lnTo>
                  <a:lnTo>
                    <a:pt x="1815" y="330"/>
                  </a:lnTo>
                  <a:lnTo>
                    <a:pt x="1719" y="335"/>
                  </a:lnTo>
                  <a:lnTo>
                    <a:pt x="1706" y="335"/>
                  </a:lnTo>
                  <a:lnTo>
                    <a:pt x="1689" y="335"/>
                  </a:lnTo>
                  <a:lnTo>
                    <a:pt x="1674" y="335"/>
                  </a:lnTo>
                  <a:lnTo>
                    <a:pt x="1660" y="335"/>
                  </a:lnTo>
                  <a:lnTo>
                    <a:pt x="1601" y="337"/>
                  </a:lnTo>
                  <a:lnTo>
                    <a:pt x="1542" y="342"/>
                  </a:lnTo>
                  <a:lnTo>
                    <a:pt x="1484" y="346"/>
                  </a:lnTo>
                  <a:lnTo>
                    <a:pt x="1425" y="352"/>
                  </a:lnTo>
                  <a:lnTo>
                    <a:pt x="1369" y="357"/>
                  </a:lnTo>
                  <a:lnTo>
                    <a:pt x="1313" y="363"/>
                  </a:lnTo>
                  <a:lnTo>
                    <a:pt x="1257" y="371"/>
                  </a:lnTo>
                  <a:lnTo>
                    <a:pt x="1202" y="379"/>
                  </a:lnTo>
                  <a:lnTo>
                    <a:pt x="1147" y="387"/>
                  </a:lnTo>
                  <a:lnTo>
                    <a:pt x="1094" y="396"/>
                  </a:lnTo>
                  <a:lnTo>
                    <a:pt x="1041" y="406"/>
                  </a:lnTo>
                  <a:lnTo>
                    <a:pt x="990" y="416"/>
                  </a:lnTo>
                  <a:lnTo>
                    <a:pt x="938" y="428"/>
                  </a:lnTo>
                  <a:lnTo>
                    <a:pt x="887" y="440"/>
                  </a:lnTo>
                  <a:lnTo>
                    <a:pt x="837" y="452"/>
                  </a:lnTo>
                  <a:lnTo>
                    <a:pt x="787" y="466"/>
                  </a:lnTo>
                  <a:lnTo>
                    <a:pt x="724" y="486"/>
                  </a:lnTo>
                  <a:lnTo>
                    <a:pt x="664" y="506"/>
                  </a:lnTo>
                  <a:lnTo>
                    <a:pt x="607" y="529"/>
                  </a:lnTo>
                  <a:lnTo>
                    <a:pt x="553" y="553"/>
                  </a:lnTo>
                  <a:lnTo>
                    <a:pt x="501" y="577"/>
                  </a:lnTo>
                  <a:lnTo>
                    <a:pt x="452" y="602"/>
                  </a:lnTo>
                  <a:lnTo>
                    <a:pt x="405" y="630"/>
                  </a:lnTo>
                  <a:lnTo>
                    <a:pt x="362" y="658"/>
                  </a:lnTo>
                  <a:lnTo>
                    <a:pt x="321" y="687"/>
                  </a:lnTo>
                  <a:lnTo>
                    <a:pt x="282" y="717"/>
                  </a:lnTo>
                  <a:lnTo>
                    <a:pt x="246" y="749"/>
                  </a:lnTo>
                  <a:lnTo>
                    <a:pt x="213" y="781"/>
                  </a:lnTo>
                  <a:lnTo>
                    <a:pt x="183" y="815"/>
                  </a:lnTo>
                  <a:lnTo>
                    <a:pt x="153" y="849"/>
                  </a:lnTo>
                  <a:lnTo>
                    <a:pt x="127" y="885"/>
                  </a:lnTo>
                  <a:lnTo>
                    <a:pt x="105" y="921"/>
                  </a:lnTo>
                  <a:lnTo>
                    <a:pt x="83" y="958"/>
                  </a:lnTo>
                  <a:lnTo>
                    <a:pt x="65" y="996"/>
                  </a:lnTo>
                  <a:lnTo>
                    <a:pt x="48" y="1035"/>
                  </a:lnTo>
                  <a:lnTo>
                    <a:pt x="35" y="1075"/>
                  </a:lnTo>
                  <a:lnTo>
                    <a:pt x="24" y="1116"/>
                  </a:lnTo>
                  <a:lnTo>
                    <a:pt x="14" y="1158"/>
                  </a:lnTo>
                  <a:lnTo>
                    <a:pt x="7" y="1201"/>
                  </a:lnTo>
                  <a:lnTo>
                    <a:pt x="3" y="1244"/>
                  </a:lnTo>
                  <a:lnTo>
                    <a:pt x="1" y="1288"/>
                  </a:lnTo>
                  <a:lnTo>
                    <a:pt x="0" y="1333"/>
                  </a:lnTo>
                  <a:lnTo>
                    <a:pt x="2" y="1378"/>
                  </a:lnTo>
                  <a:lnTo>
                    <a:pt x="6" y="1425"/>
                  </a:lnTo>
                  <a:lnTo>
                    <a:pt x="13" y="1471"/>
                  </a:lnTo>
                  <a:lnTo>
                    <a:pt x="21" y="1519"/>
                  </a:lnTo>
                  <a:lnTo>
                    <a:pt x="32" y="1567"/>
                  </a:lnTo>
                  <a:lnTo>
                    <a:pt x="44" y="1616"/>
                  </a:lnTo>
                  <a:lnTo>
                    <a:pt x="45" y="1592"/>
                  </a:lnTo>
                  <a:lnTo>
                    <a:pt x="46" y="1565"/>
                  </a:lnTo>
                  <a:lnTo>
                    <a:pt x="48" y="1551"/>
                  </a:lnTo>
                  <a:lnTo>
                    <a:pt x="51" y="1538"/>
                  </a:lnTo>
                  <a:lnTo>
                    <a:pt x="54" y="1525"/>
                  </a:lnTo>
                  <a:lnTo>
                    <a:pt x="59" y="1514"/>
                  </a:lnTo>
                  <a:lnTo>
                    <a:pt x="87" y="1460"/>
                  </a:lnTo>
                  <a:lnTo>
                    <a:pt x="122" y="1409"/>
                  </a:lnTo>
                  <a:lnTo>
                    <a:pt x="162" y="1362"/>
                  </a:lnTo>
                  <a:lnTo>
                    <a:pt x="206" y="1315"/>
                  </a:lnTo>
                  <a:lnTo>
                    <a:pt x="257" y="1272"/>
                  </a:lnTo>
                  <a:lnTo>
                    <a:pt x="312" y="1231"/>
                  </a:lnTo>
                  <a:lnTo>
                    <a:pt x="373" y="1192"/>
                  </a:lnTo>
                  <a:lnTo>
                    <a:pt x="439" y="1156"/>
                  </a:lnTo>
                  <a:lnTo>
                    <a:pt x="510" y="1123"/>
                  </a:lnTo>
                  <a:lnTo>
                    <a:pt x="585" y="1091"/>
                  </a:lnTo>
                  <a:lnTo>
                    <a:pt x="665" y="1062"/>
                  </a:lnTo>
                  <a:lnTo>
                    <a:pt x="750" y="1035"/>
                  </a:lnTo>
                  <a:lnTo>
                    <a:pt x="840" y="1011"/>
                  </a:lnTo>
                  <a:lnTo>
                    <a:pt x="933" y="990"/>
                  </a:lnTo>
                  <a:lnTo>
                    <a:pt x="1032" y="970"/>
                  </a:lnTo>
                  <a:lnTo>
                    <a:pt x="1134" y="954"/>
                  </a:lnTo>
                  <a:lnTo>
                    <a:pt x="1242" y="939"/>
                  </a:lnTo>
                  <a:lnTo>
                    <a:pt x="1353" y="927"/>
                  </a:lnTo>
                  <a:lnTo>
                    <a:pt x="1468" y="917"/>
                  </a:lnTo>
                  <a:lnTo>
                    <a:pt x="1587" y="910"/>
                  </a:lnTo>
                  <a:lnTo>
                    <a:pt x="1709" y="905"/>
                  </a:lnTo>
                  <a:lnTo>
                    <a:pt x="1836" y="902"/>
                  </a:lnTo>
                  <a:lnTo>
                    <a:pt x="1966" y="902"/>
                  </a:lnTo>
                  <a:lnTo>
                    <a:pt x="2100" y="904"/>
                  </a:lnTo>
                  <a:lnTo>
                    <a:pt x="2238" y="909"/>
                  </a:lnTo>
                  <a:lnTo>
                    <a:pt x="2378" y="915"/>
                  </a:lnTo>
                  <a:lnTo>
                    <a:pt x="2523" y="924"/>
                  </a:lnTo>
                  <a:lnTo>
                    <a:pt x="2670" y="936"/>
                  </a:lnTo>
                  <a:lnTo>
                    <a:pt x="2821" y="950"/>
                  </a:lnTo>
                  <a:lnTo>
                    <a:pt x="2974" y="966"/>
                  </a:lnTo>
                  <a:lnTo>
                    <a:pt x="3131" y="984"/>
                  </a:lnTo>
                  <a:lnTo>
                    <a:pt x="3291" y="1005"/>
                  </a:lnTo>
                  <a:lnTo>
                    <a:pt x="3299" y="1044"/>
                  </a:lnTo>
                  <a:lnTo>
                    <a:pt x="3308" y="1083"/>
                  </a:lnTo>
                  <a:lnTo>
                    <a:pt x="3318" y="1121"/>
                  </a:lnTo>
                  <a:lnTo>
                    <a:pt x="3331" y="1157"/>
                  </a:lnTo>
                  <a:lnTo>
                    <a:pt x="3344" y="1194"/>
                  </a:lnTo>
                  <a:lnTo>
                    <a:pt x="3361" y="1230"/>
                  </a:lnTo>
                  <a:lnTo>
                    <a:pt x="3377" y="1264"/>
                  </a:lnTo>
                  <a:lnTo>
                    <a:pt x="3395" y="1299"/>
                  </a:lnTo>
                  <a:lnTo>
                    <a:pt x="3414" y="1332"/>
                  </a:lnTo>
                  <a:lnTo>
                    <a:pt x="3435" y="1364"/>
                  </a:lnTo>
                  <a:lnTo>
                    <a:pt x="3457" y="1395"/>
                  </a:lnTo>
                  <a:lnTo>
                    <a:pt x="3480" y="1425"/>
                  </a:lnTo>
                  <a:lnTo>
                    <a:pt x="3504" y="1454"/>
                  </a:lnTo>
                  <a:lnTo>
                    <a:pt x="3529" y="1482"/>
                  </a:lnTo>
                  <a:lnTo>
                    <a:pt x="3556" y="1509"/>
                  </a:lnTo>
                  <a:lnTo>
                    <a:pt x="3584" y="1534"/>
                  </a:lnTo>
                  <a:lnTo>
                    <a:pt x="3613" y="1559"/>
                  </a:lnTo>
                  <a:lnTo>
                    <a:pt x="3643" y="1581"/>
                  </a:lnTo>
                  <a:lnTo>
                    <a:pt x="3674" y="1603"/>
                  </a:lnTo>
                  <a:lnTo>
                    <a:pt x="3706" y="1624"/>
                  </a:lnTo>
                  <a:lnTo>
                    <a:pt x="3738" y="1642"/>
                  </a:lnTo>
                  <a:lnTo>
                    <a:pt x="3772" y="1660"/>
                  </a:lnTo>
                  <a:lnTo>
                    <a:pt x="3806" y="1676"/>
                  </a:lnTo>
                  <a:lnTo>
                    <a:pt x="3842" y="1691"/>
                  </a:lnTo>
                  <a:lnTo>
                    <a:pt x="3878" y="1704"/>
                  </a:lnTo>
                  <a:lnTo>
                    <a:pt x="3914" y="1714"/>
                  </a:lnTo>
                  <a:lnTo>
                    <a:pt x="3952" y="1724"/>
                  </a:lnTo>
                  <a:lnTo>
                    <a:pt x="3991" y="1733"/>
                  </a:lnTo>
                  <a:lnTo>
                    <a:pt x="4030" y="1738"/>
                  </a:lnTo>
                  <a:lnTo>
                    <a:pt x="4069" y="1744"/>
                  </a:lnTo>
                  <a:lnTo>
                    <a:pt x="4109" y="1746"/>
                  </a:lnTo>
                  <a:lnTo>
                    <a:pt x="4150" y="1747"/>
                  </a:lnTo>
                  <a:lnTo>
                    <a:pt x="4197" y="1746"/>
                  </a:lnTo>
                  <a:lnTo>
                    <a:pt x="4241" y="1743"/>
                  </a:lnTo>
                  <a:lnTo>
                    <a:pt x="4286" y="1737"/>
                  </a:lnTo>
                  <a:lnTo>
                    <a:pt x="4330" y="1730"/>
                  </a:lnTo>
                  <a:lnTo>
                    <a:pt x="4373" y="1720"/>
                  </a:lnTo>
                  <a:lnTo>
                    <a:pt x="4414" y="1708"/>
                  </a:lnTo>
                  <a:lnTo>
                    <a:pt x="4455" y="1694"/>
                  </a:lnTo>
                  <a:lnTo>
                    <a:pt x="4495" y="1678"/>
                  </a:lnTo>
                  <a:lnTo>
                    <a:pt x="4534" y="1660"/>
                  </a:lnTo>
                  <a:lnTo>
                    <a:pt x="4572" y="1641"/>
                  </a:lnTo>
                  <a:lnTo>
                    <a:pt x="4609" y="1620"/>
                  </a:lnTo>
                  <a:lnTo>
                    <a:pt x="4645" y="1598"/>
                  </a:lnTo>
                  <a:lnTo>
                    <a:pt x="4678" y="1573"/>
                  </a:lnTo>
                  <a:lnTo>
                    <a:pt x="4711" y="1547"/>
                  </a:lnTo>
                  <a:lnTo>
                    <a:pt x="4743" y="1520"/>
                  </a:lnTo>
                  <a:lnTo>
                    <a:pt x="4772" y="1491"/>
                  </a:lnTo>
                  <a:lnTo>
                    <a:pt x="4801" y="1460"/>
                  </a:lnTo>
                  <a:lnTo>
                    <a:pt x="4828" y="1428"/>
                  </a:lnTo>
                  <a:lnTo>
                    <a:pt x="4854" y="1395"/>
                  </a:lnTo>
                  <a:lnTo>
                    <a:pt x="4878" y="1361"/>
                  </a:lnTo>
                  <a:lnTo>
                    <a:pt x="4900" y="1325"/>
                  </a:lnTo>
                  <a:lnTo>
                    <a:pt x="4920" y="1289"/>
                  </a:lnTo>
                  <a:lnTo>
                    <a:pt x="4940" y="1252"/>
                  </a:lnTo>
                  <a:lnTo>
                    <a:pt x="4957" y="1213"/>
                  </a:lnTo>
                  <a:lnTo>
                    <a:pt x="4972" y="1173"/>
                  </a:lnTo>
                  <a:lnTo>
                    <a:pt x="4985" y="1133"/>
                  </a:lnTo>
                  <a:lnTo>
                    <a:pt x="4997" y="1091"/>
                  </a:lnTo>
                  <a:lnTo>
                    <a:pt x="5007" y="1049"/>
                  </a:lnTo>
                  <a:lnTo>
                    <a:pt x="5014" y="1006"/>
                  </a:lnTo>
                  <a:lnTo>
                    <a:pt x="5019" y="963"/>
                  </a:lnTo>
                  <a:lnTo>
                    <a:pt x="5023" y="918"/>
                  </a:lnTo>
                  <a:lnTo>
                    <a:pt x="5024" y="874"/>
                  </a:lnTo>
                  <a:lnTo>
                    <a:pt x="5023" y="829"/>
                  </a:lnTo>
                  <a:lnTo>
                    <a:pt x="5019" y="784"/>
                  </a:lnTo>
                  <a:lnTo>
                    <a:pt x="5014" y="741"/>
                  </a:lnTo>
                  <a:lnTo>
                    <a:pt x="5007" y="698"/>
                  </a:lnTo>
                  <a:lnTo>
                    <a:pt x="4997" y="655"/>
                  </a:lnTo>
                  <a:lnTo>
                    <a:pt x="4985" y="614"/>
                  </a:lnTo>
                  <a:lnTo>
                    <a:pt x="4972" y="574"/>
                  </a:lnTo>
                  <a:lnTo>
                    <a:pt x="4957" y="534"/>
                  </a:lnTo>
                  <a:lnTo>
                    <a:pt x="4940" y="495"/>
                  </a:lnTo>
                  <a:lnTo>
                    <a:pt x="4920" y="458"/>
                  </a:lnTo>
                  <a:lnTo>
                    <a:pt x="4900" y="422"/>
                  </a:lnTo>
                  <a:lnTo>
                    <a:pt x="4878" y="386"/>
                  </a:lnTo>
                  <a:lnTo>
                    <a:pt x="4854" y="352"/>
                  </a:lnTo>
                  <a:lnTo>
                    <a:pt x="4828" y="319"/>
                  </a:lnTo>
                  <a:lnTo>
                    <a:pt x="4801" y="287"/>
                  </a:lnTo>
                  <a:lnTo>
                    <a:pt x="4772" y="256"/>
                  </a:lnTo>
                  <a:lnTo>
                    <a:pt x="4743" y="227"/>
                  </a:lnTo>
                  <a:lnTo>
                    <a:pt x="4711" y="200"/>
                  </a:lnTo>
                  <a:lnTo>
                    <a:pt x="4678" y="174"/>
                  </a:lnTo>
                  <a:lnTo>
                    <a:pt x="4645" y="149"/>
                  </a:lnTo>
                  <a:lnTo>
                    <a:pt x="4609" y="127"/>
                  </a:lnTo>
                  <a:lnTo>
                    <a:pt x="4572" y="106"/>
                  </a:lnTo>
                  <a:lnTo>
                    <a:pt x="4534" y="87"/>
                  </a:lnTo>
                  <a:lnTo>
                    <a:pt x="4495" y="69"/>
                  </a:lnTo>
                  <a:lnTo>
                    <a:pt x="4455" y="53"/>
                  </a:lnTo>
                  <a:lnTo>
                    <a:pt x="4414" y="39"/>
                  </a:lnTo>
                  <a:lnTo>
                    <a:pt x="4373" y="28"/>
                  </a:lnTo>
                  <a:lnTo>
                    <a:pt x="4330" y="17"/>
                  </a:lnTo>
                  <a:lnTo>
                    <a:pt x="4286" y="10"/>
                  </a:lnTo>
                  <a:lnTo>
                    <a:pt x="4241" y="4"/>
                  </a:lnTo>
                  <a:lnTo>
                    <a:pt x="4197" y="1"/>
                  </a:lnTo>
                  <a:lnTo>
                    <a:pt x="41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"/>
            <p:cNvSpPr>
              <a:spLocks noChangeAspect="1"/>
            </p:cNvSpPr>
            <p:nvPr/>
          </p:nvSpPr>
          <p:spPr bwMode="black">
            <a:xfrm>
              <a:off x="3866" y="946"/>
              <a:ext cx="212" cy="434"/>
            </a:xfrm>
            <a:custGeom>
              <a:avLst/>
              <a:gdLst>
                <a:gd name="T0" fmla="*/ 0 w 1907"/>
                <a:gd name="T1" fmla="*/ 0 h 3902"/>
                <a:gd name="T2" fmla="*/ 0 w 1907"/>
                <a:gd name="T3" fmla="*/ 0 h 3902"/>
                <a:gd name="T4" fmla="*/ 0 w 1907"/>
                <a:gd name="T5" fmla="*/ 0 h 3902"/>
                <a:gd name="T6" fmla="*/ 0 w 1907"/>
                <a:gd name="T7" fmla="*/ 0 h 3902"/>
                <a:gd name="T8" fmla="*/ 0 w 1907"/>
                <a:gd name="T9" fmla="*/ 0 h 3902"/>
                <a:gd name="T10" fmla="*/ 0 w 1907"/>
                <a:gd name="T11" fmla="*/ 0 h 3902"/>
                <a:gd name="T12" fmla="*/ 0 w 1907"/>
                <a:gd name="T13" fmla="*/ 0 h 3902"/>
                <a:gd name="T14" fmla="*/ 0 w 1907"/>
                <a:gd name="T15" fmla="*/ 0 h 3902"/>
                <a:gd name="T16" fmla="*/ 0 w 1907"/>
                <a:gd name="T17" fmla="*/ 0 h 3902"/>
                <a:gd name="T18" fmla="*/ 0 w 1907"/>
                <a:gd name="T19" fmla="*/ 0 h 3902"/>
                <a:gd name="T20" fmla="*/ 0 w 1907"/>
                <a:gd name="T21" fmla="*/ 0 h 3902"/>
                <a:gd name="T22" fmla="*/ 0 w 1907"/>
                <a:gd name="T23" fmla="*/ 0 h 3902"/>
                <a:gd name="T24" fmla="*/ 0 w 1907"/>
                <a:gd name="T25" fmla="*/ 0 h 3902"/>
                <a:gd name="T26" fmla="*/ 0 w 1907"/>
                <a:gd name="T27" fmla="*/ 0 h 3902"/>
                <a:gd name="T28" fmla="*/ 0 w 1907"/>
                <a:gd name="T29" fmla="*/ 0 h 3902"/>
                <a:gd name="T30" fmla="*/ 0 w 1907"/>
                <a:gd name="T31" fmla="*/ 0 h 3902"/>
                <a:gd name="T32" fmla="*/ 0 w 1907"/>
                <a:gd name="T33" fmla="*/ 0 h 3902"/>
                <a:gd name="T34" fmla="*/ 0 w 1907"/>
                <a:gd name="T35" fmla="*/ 0 h 3902"/>
                <a:gd name="T36" fmla="*/ 0 w 1907"/>
                <a:gd name="T37" fmla="*/ 0 h 3902"/>
                <a:gd name="T38" fmla="*/ 0 w 1907"/>
                <a:gd name="T39" fmla="*/ 0 h 390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907" h="3902">
                  <a:moveTo>
                    <a:pt x="1907" y="0"/>
                  </a:moveTo>
                  <a:lnTo>
                    <a:pt x="0" y="0"/>
                  </a:lnTo>
                  <a:lnTo>
                    <a:pt x="0" y="2781"/>
                  </a:lnTo>
                  <a:lnTo>
                    <a:pt x="115" y="2857"/>
                  </a:lnTo>
                  <a:lnTo>
                    <a:pt x="231" y="2932"/>
                  </a:lnTo>
                  <a:lnTo>
                    <a:pt x="348" y="3007"/>
                  </a:lnTo>
                  <a:lnTo>
                    <a:pt x="466" y="3081"/>
                  </a:lnTo>
                  <a:lnTo>
                    <a:pt x="584" y="3154"/>
                  </a:lnTo>
                  <a:lnTo>
                    <a:pt x="703" y="3227"/>
                  </a:lnTo>
                  <a:lnTo>
                    <a:pt x="823" y="3298"/>
                  </a:lnTo>
                  <a:lnTo>
                    <a:pt x="943" y="3368"/>
                  </a:lnTo>
                  <a:lnTo>
                    <a:pt x="1063" y="3439"/>
                  </a:lnTo>
                  <a:lnTo>
                    <a:pt x="1183" y="3508"/>
                  </a:lnTo>
                  <a:lnTo>
                    <a:pt x="1304" y="3576"/>
                  </a:lnTo>
                  <a:lnTo>
                    <a:pt x="1424" y="3643"/>
                  </a:lnTo>
                  <a:lnTo>
                    <a:pt x="1545" y="3709"/>
                  </a:lnTo>
                  <a:lnTo>
                    <a:pt x="1667" y="3774"/>
                  </a:lnTo>
                  <a:lnTo>
                    <a:pt x="1787" y="3839"/>
                  </a:lnTo>
                  <a:lnTo>
                    <a:pt x="1907" y="3902"/>
                  </a:lnTo>
                  <a:lnTo>
                    <a:pt x="19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2"/>
            <p:cNvSpPr>
              <a:spLocks noChangeAspect="1"/>
            </p:cNvSpPr>
            <p:nvPr/>
          </p:nvSpPr>
          <p:spPr bwMode="black">
            <a:xfrm>
              <a:off x="3456" y="833"/>
              <a:ext cx="1923" cy="912"/>
            </a:xfrm>
            <a:custGeom>
              <a:avLst/>
              <a:gdLst>
                <a:gd name="T0" fmla="*/ 0 w 17307"/>
                <a:gd name="T1" fmla="*/ 0 h 8203"/>
                <a:gd name="T2" fmla="*/ 0 w 17307"/>
                <a:gd name="T3" fmla="*/ 0 h 8203"/>
                <a:gd name="T4" fmla="*/ 0 w 17307"/>
                <a:gd name="T5" fmla="*/ 0 h 8203"/>
                <a:gd name="T6" fmla="*/ 0 w 17307"/>
                <a:gd name="T7" fmla="*/ 0 h 8203"/>
                <a:gd name="T8" fmla="*/ 0 w 17307"/>
                <a:gd name="T9" fmla="*/ 0 h 8203"/>
                <a:gd name="T10" fmla="*/ 0 w 17307"/>
                <a:gd name="T11" fmla="*/ 0 h 8203"/>
                <a:gd name="T12" fmla="*/ 0 w 17307"/>
                <a:gd name="T13" fmla="*/ 0 h 8203"/>
                <a:gd name="T14" fmla="*/ 0 w 17307"/>
                <a:gd name="T15" fmla="*/ 0 h 8203"/>
                <a:gd name="T16" fmla="*/ 0 w 17307"/>
                <a:gd name="T17" fmla="*/ 0 h 8203"/>
                <a:gd name="T18" fmla="*/ 0 w 17307"/>
                <a:gd name="T19" fmla="*/ 0 h 8203"/>
                <a:gd name="T20" fmla="*/ 0 w 17307"/>
                <a:gd name="T21" fmla="*/ 0 h 8203"/>
                <a:gd name="T22" fmla="*/ 0 w 17307"/>
                <a:gd name="T23" fmla="*/ 0 h 8203"/>
                <a:gd name="T24" fmla="*/ 0 w 17307"/>
                <a:gd name="T25" fmla="*/ 0 h 8203"/>
                <a:gd name="T26" fmla="*/ 0 w 17307"/>
                <a:gd name="T27" fmla="*/ 0 h 8203"/>
                <a:gd name="T28" fmla="*/ 0 w 17307"/>
                <a:gd name="T29" fmla="*/ 0 h 8203"/>
                <a:gd name="T30" fmla="*/ 0 w 17307"/>
                <a:gd name="T31" fmla="*/ 0 h 8203"/>
                <a:gd name="T32" fmla="*/ 0 w 17307"/>
                <a:gd name="T33" fmla="*/ 0 h 8203"/>
                <a:gd name="T34" fmla="*/ 0 w 17307"/>
                <a:gd name="T35" fmla="*/ 0 h 8203"/>
                <a:gd name="T36" fmla="*/ 0 w 17307"/>
                <a:gd name="T37" fmla="*/ 0 h 8203"/>
                <a:gd name="T38" fmla="*/ 0 w 17307"/>
                <a:gd name="T39" fmla="*/ 0 h 8203"/>
                <a:gd name="T40" fmla="*/ 0 w 17307"/>
                <a:gd name="T41" fmla="*/ 0 h 8203"/>
                <a:gd name="T42" fmla="*/ 0 w 17307"/>
                <a:gd name="T43" fmla="*/ 0 h 8203"/>
                <a:gd name="T44" fmla="*/ 0 w 17307"/>
                <a:gd name="T45" fmla="*/ 0 h 8203"/>
                <a:gd name="T46" fmla="*/ 0 w 17307"/>
                <a:gd name="T47" fmla="*/ 0 h 8203"/>
                <a:gd name="T48" fmla="*/ 0 w 17307"/>
                <a:gd name="T49" fmla="*/ 0 h 8203"/>
                <a:gd name="T50" fmla="*/ 0 w 17307"/>
                <a:gd name="T51" fmla="*/ 0 h 8203"/>
                <a:gd name="T52" fmla="*/ 0 w 17307"/>
                <a:gd name="T53" fmla="*/ 0 h 8203"/>
                <a:gd name="T54" fmla="*/ 0 w 17307"/>
                <a:gd name="T55" fmla="*/ 0 h 8203"/>
                <a:gd name="T56" fmla="*/ 0 w 17307"/>
                <a:gd name="T57" fmla="*/ 0 h 8203"/>
                <a:gd name="T58" fmla="*/ 0 w 17307"/>
                <a:gd name="T59" fmla="*/ 0 h 8203"/>
                <a:gd name="T60" fmla="*/ 0 w 17307"/>
                <a:gd name="T61" fmla="*/ 0 h 8203"/>
                <a:gd name="T62" fmla="*/ 0 w 17307"/>
                <a:gd name="T63" fmla="*/ 0 h 8203"/>
                <a:gd name="T64" fmla="*/ 0 w 17307"/>
                <a:gd name="T65" fmla="*/ 0 h 8203"/>
                <a:gd name="T66" fmla="*/ 0 w 17307"/>
                <a:gd name="T67" fmla="*/ 0 h 8203"/>
                <a:gd name="T68" fmla="*/ 0 w 17307"/>
                <a:gd name="T69" fmla="*/ 0 h 8203"/>
                <a:gd name="T70" fmla="*/ 0 w 17307"/>
                <a:gd name="T71" fmla="*/ 0 h 8203"/>
                <a:gd name="T72" fmla="*/ 0 w 17307"/>
                <a:gd name="T73" fmla="*/ 0 h 8203"/>
                <a:gd name="T74" fmla="*/ 0 w 17307"/>
                <a:gd name="T75" fmla="*/ 0 h 8203"/>
                <a:gd name="T76" fmla="*/ 0 w 17307"/>
                <a:gd name="T77" fmla="*/ 0 h 8203"/>
                <a:gd name="T78" fmla="*/ 0 w 17307"/>
                <a:gd name="T79" fmla="*/ 0 h 8203"/>
                <a:gd name="T80" fmla="*/ 0 w 17307"/>
                <a:gd name="T81" fmla="*/ 0 h 8203"/>
                <a:gd name="T82" fmla="*/ 0 w 17307"/>
                <a:gd name="T83" fmla="*/ 0 h 8203"/>
                <a:gd name="T84" fmla="*/ 0 w 17307"/>
                <a:gd name="T85" fmla="*/ 0 h 8203"/>
                <a:gd name="T86" fmla="*/ 0 w 17307"/>
                <a:gd name="T87" fmla="*/ 0 h 8203"/>
                <a:gd name="T88" fmla="*/ 0 w 17307"/>
                <a:gd name="T89" fmla="*/ 0 h 8203"/>
                <a:gd name="T90" fmla="*/ 0 w 17307"/>
                <a:gd name="T91" fmla="*/ 0 h 8203"/>
                <a:gd name="T92" fmla="*/ 0 w 17307"/>
                <a:gd name="T93" fmla="*/ 0 h 8203"/>
                <a:gd name="T94" fmla="*/ 0 w 17307"/>
                <a:gd name="T95" fmla="*/ 0 h 8203"/>
                <a:gd name="T96" fmla="*/ 0 w 17307"/>
                <a:gd name="T97" fmla="*/ 0 h 8203"/>
                <a:gd name="T98" fmla="*/ 0 w 17307"/>
                <a:gd name="T99" fmla="*/ 0 h 8203"/>
                <a:gd name="T100" fmla="*/ 0 w 17307"/>
                <a:gd name="T101" fmla="*/ 0 h 8203"/>
                <a:gd name="T102" fmla="*/ 0 w 17307"/>
                <a:gd name="T103" fmla="*/ 0 h 8203"/>
                <a:gd name="T104" fmla="*/ 0 w 17307"/>
                <a:gd name="T105" fmla="*/ 0 h 8203"/>
                <a:gd name="T106" fmla="*/ 0 w 17307"/>
                <a:gd name="T107" fmla="*/ 0 h 8203"/>
                <a:gd name="T108" fmla="*/ 0 w 17307"/>
                <a:gd name="T109" fmla="*/ 0 h 8203"/>
                <a:gd name="T110" fmla="*/ 0 w 17307"/>
                <a:gd name="T111" fmla="*/ 0 h 8203"/>
                <a:gd name="T112" fmla="*/ 0 w 17307"/>
                <a:gd name="T113" fmla="*/ 0 h 8203"/>
                <a:gd name="T114" fmla="*/ 0 w 17307"/>
                <a:gd name="T115" fmla="*/ 0 h 820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7307" h="8203">
                  <a:moveTo>
                    <a:pt x="13766" y="3320"/>
                  </a:moveTo>
                  <a:lnTo>
                    <a:pt x="13766" y="1019"/>
                  </a:lnTo>
                  <a:lnTo>
                    <a:pt x="11859" y="1019"/>
                  </a:lnTo>
                  <a:lnTo>
                    <a:pt x="11859" y="2271"/>
                  </a:lnTo>
                  <a:lnTo>
                    <a:pt x="11777" y="2228"/>
                  </a:lnTo>
                  <a:lnTo>
                    <a:pt x="11697" y="2186"/>
                  </a:lnTo>
                  <a:lnTo>
                    <a:pt x="11617" y="2146"/>
                  </a:lnTo>
                  <a:lnTo>
                    <a:pt x="11538" y="2106"/>
                  </a:lnTo>
                  <a:lnTo>
                    <a:pt x="11459" y="2066"/>
                  </a:lnTo>
                  <a:lnTo>
                    <a:pt x="11379" y="2028"/>
                  </a:lnTo>
                  <a:lnTo>
                    <a:pt x="11299" y="1989"/>
                  </a:lnTo>
                  <a:lnTo>
                    <a:pt x="11218" y="1951"/>
                  </a:lnTo>
                  <a:lnTo>
                    <a:pt x="11218" y="1019"/>
                  </a:lnTo>
                  <a:lnTo>
                    <a:pt x="9384" y="1019"/>
                  </a:lnTo>
                  <a:lnTo>
                    <a:pt x="9384" y="1179"/>
                  </a:lnTo>
                  <a:lnTo>
                    <a:pt x="9247" y="1125"/>
                  </a:lnTo>
                  <a:lnTo>
                    <a:pt x="9113" y="1073"/>
                  </a:lnTo>
                  <a:lnTo>
                    <a:pt x="8980" y="1022"/>
                  </a:lnTo>
                  <a:lnTo>
                    <a:pt x="8848" y="971"/>
                  </a:lnTo>
                  <a:lnTo>
                    <a:pt x="8718" y="923"/>
                  </a:lnTo>
                  <a:lnTo>
                    <a:pt x="8590" y="876"/>
                  </a:lnTo>
                  <a:lnTo>
                    <a:pt x="8463" y="830"/>
                  </a:lnTo>
                  <a:lnTo>
                    <a:pt x="8337" y="784"/>
                  </a:lnTo>
                  <a:lnTo>
                    <a:pt x="8213" y="741"/>
                  </a:lnTo>
                  <a:lnTo>
                    <a:pt x="8090" y="698"/>
                  </a:lnTo>
                  <a:lnTo>
                    <a:pt x="7969" y="657"/>
                  </a:lnTo>
                  <a:lnTo>
                    <a:pt x="7850" y="616"/>
                  </a:lnTo>
                  <a:lnTo>
                    <a:pt x="7732" y="578"/>
                  </a:lnTo>
                  <a:lnTo>
                    <a:pt x="7616" y="539"/>
                  </a:lnTo>
                  <a:lnTo>
                    <a:pt x="7502" y="502"/>
                  </a:lnTo>
                  <a:lnTo>
                    <a:pt x="7389" y="466"/>
                  </a:lnTo>
                  <a:lnTo>
                    <a:pt x="7360" y="539"/>
                  </a:lnTo>
                  <a:lnTo>
                    <a:pt x="7472" y="574"/>
                  </a:lnTo>
                  <a:lnTo>
                    <a:pt x="7588" y="612"/>
                  </a:lnTo>
                  <a:lnTo>
                    <a:pt x="7705" y="650"/>
                  </a:lnTo>
                  <a:lnTo>
                    <a:pt x="7823" y="689"/>
                  </a:lnTo>
                  <a:lnTo>
                    <a:pt x="7944" y="729"/>
                  </a:lnTo>
                  <a:lnTo>
                    <a:pt x="8066" y="771"/>
                  </a:lnTo>
                  <a:lnTo>
                    <a:pt x="8191" y="813"/>
                  </a:lnTo>
                  <a:lnTo>
                    <a:pt x="8317" y="858"/>
                  </a:lnTo>
                  <a:lnTo>
                    <a:pt x="8445" y="902"/>
                  </a:lnTo>
                  <a:lnTo>
                    <a:pt x="8575" y="949"/>
                  </a:lnTo>
                  <a:lnTo>
                    <a:pt x="8705" y="996"/>
                  </a:lnTo>
                  <a:lnTo>
                    <a:pt x="8837" y="1045"/>
                  </a:lnTo>
                  <a:lnTo>
                    <a:pt x="8973" y="1095"/>
                  </a:lnTo>
                  <a:lnTo>
                    <a:pt x="9108" y="1145"/>
                  </a:lnTo>
                  <a:lnTo>
                    <a:pt x="9245" y="1198"/>
                  </a:lnTo>
                  <a:lnTo>
                    <a:pt x="9384" y="1253"/>
                  </a:lnTo>
                  <a:lnTo>
                    <a:pt x="9384" y="4295"/>
                  </a:lnTo>
                  <a:lnTo>
                    <a:pt x="8205" y="1019"/>
                  </a:lnTo>
                  <a:lnTo>
                    <a:pt x="6253" y="1019"/>
                  </a:lnTo>
                  <a:lnTo>
                    <a:pt x="6253" y="5256"/>
                  </a:lnTo>
                  <a:lnTo>
                    <a:pt x="6354" y="5304"/>
                  </a:lnTo>
                  <a:lnTo>
                    <a:pt x="6456" y="5352"/>
                  </a:lnTo>
                  <a:lnTo>
                    <a:pt x="6556" y="5400"/>
                  </a:lnTo>
                  <a:lnTo>
                    <a:pt x="6656" y="5446"/>
                  </a:lnTo>
                  <a:lnTo>
                    <a:pt x="6756" y="5493"/>
                  </a:lnTo>
                  <a:lnTo>
                    <a:pt x="6856" y="5537"/>
                  </a:lnTo>
                  <a:lnTo>
                    <a:pt x="6954" y="5581"/>
                  </a:lnTo>
                  <a:lnTo>
                    <a:pt x="7053" y="5625"/>
                  </a:lnTo>
                  <a:lnTo>
                    <a:pt x="7149" y="5668"/>
                  </a:lnTo>
                  <a:lnTo>
                    <a:pt x="7245" y="5709"/>
                  </a:lnTo>
                  <a:lnTo>
                    <a:pt x="7340" y="5750"/>
                  </a:lnTo>
                  <a:lnTo>
                    <a:pt x="7434" y="5790"/>
                  </a:lnTo>
                  <a:lnTo>
                    <a:pt x="7527" y="5829"/>
                  </a:lnTo>
                  <a:lnTo>
                    <a:pt x="7618" y="5867"/>
                  </a:lnTo>
                  <a:lnTo>
                    <a:pt x="7708" y="5904"/>
                  </a:lnTo>
                  <a:lnTo>
                    <a:pt x="7797" y="5941"/>
                  </a:lnTo>
                  <a:lnTo>
                    <a:pt x="7830" y="5956"/>
                  </a:lnTo>
                  <a:lnTo>
                    <a:pt x="7864" y="5971"/>
                  </a:lnTo>
                  <a:lnTo>
                    <a:pt x="7900" y="5985"/>
                  </a:lnTo>
                  <a:lnTo>
                    <a:pt x="7935" y="5998"/>
                  </a:lnTo>
                  <a:lnTo>
                    <a:pt x="7970" y="6012"/>
                  </a:lnTo>
                  <a:lnTo>
                    <a:pt x="8006" y="6026"/>
                  </a:lnTo>
                  <a:lnTo>
                    <a:pt x="8040" y="6041"/>
                  </a:lnTo>
                  <a:lnTo>
                    <a:pt x="8073" y="6056"/>
                  </a:lnTo>
                  <a:lnTo>
                    <a:pt x="8073" y="5154"/>
                  </a:lnTo>
                  <a:lnTo>
                    <a:pt x="8437" y="6202"/>
                  </a:lnTo>
                  <a:lnTo>
                    <a:pt x="8615" y="6269"/>
                  </a:lnTo>
                  <a:lnTo>
                    <a:pt x="8792" y="6335"/>
                  </a:lnTo>
                  <a:lnTo>
                    <a:pt x="8969" y="6400"/>
                  </a:lnTo>
                  <a:lnTo>
                    <a:pt x="9146" y="6464"/>
                  </a:lnTo>
                  <a:lnTo>
                    <a:pt x="9322" y="6526"/>
                  </a:lnTo>
                  <a:lnTo>
                    <a:pt x="9498" y="6587"/>
                  </a:lnTo>
                  <a:lnTo>
                    <a:pt x="9675" y="6646"/>
                  </a:lnTo>
                  <a:lnTo>
                    <a:pt x="9849" y="6704"/>
                  </a:lnTo>
                  <a:lnTo>
                    <a:pt x="10024" y="6760"/>
                  </a:lnTo>
                  <a:lnTo>
                    <a:pt x="10197" y="6817"/>
                  </a:lnTo>
                  <a:lnTo>
                    <a:pt x="10370" y="6870"/>
                  </a:lnTo>
                  <a:lnTo>
                    <a:pt x="10542" y="6923"/>
                  </a:lnTo>
                  <a:lnTo>
                    <a:pt x="10713" y="6974"/>
                  </a:lnTo>
                  <a:lnTo>
                    <a:pt x="10882" y="7023"/>
                  </a:lnTo>
                  <a:lnTo>
                    <a:pt x="11051" y="7072"/>
                  </a:lnTo>
                  <a:lnTo>
                    <a:pt x="11218" y="7120"/>
                  </a:lnTo>
                  <a:lnTo>
                    <a:pt x="11218" y="2038"/>
                  </a:lnTo>
                  <a:lnTo>
                    <a:pt x="11299" y="2077"/>
                  </a:lnTo>
                  <a:lnTo>
                    <a:pt x="11379" y="2115"/>
                  </a:lnTo>
                  <a:lnTo>
                    <a:pt x="11459" y="2154"/>
                  </a:lnTo>
                  <a:lnTo>
                    <a:pt x="11538" y="2193"/>
                  </a:lnTo>
                  <a:lnTo>
                    <a:pt x="11617" y="2233"/>
                  </a:lnTo>
                  <a:lnTo>
                    <a:pt x="11697" y="2274"/>
                  </a:lnTo>
                  <a:lnTo>
                    <a:pt x="11777" y="2316"/>
                  </a:lnTo>
                  <a:lnTo>
                    <a:pt x="11859" y="2359"/>
                  </a:lnTo>
                  <a:lnTo>
                    <a:pt x="11859" y="7294"/>
                  </a:lnTo>
                  <a:lnTo>
                    <a:pt x="11979" y="7324"/>
                  </a:lnTo>
                  <a:lnTo>
                    <a:pt x="12098" y="7352"/>
                  </a:lnTo>
                  <a:lnTo>
                    <a:pt x="12215" y="7380"/>
                  </a:lnTo>
                  <a:lnTo>
                    <a:pt x="12332" y="7407"/>
                  </a:lnTo>
                  <a:lnTo>
                    <a:pt x="12449" y="7434"/>
                  </a:lnTo>
                  <a:lnTo>
                    <a:pt x="12565" y="7460"/>
                  </a:lnTo>
                  <a:lnTo>
                    <a:pt x="12680" y="7484"/>
                  </a:lnTo>
                  <a:lnTo>
                    <a:pt x="12793" y="7509"/>
                  </a:lnTo>
                  <a:lnTo>
                    <a:pt x="12906" y="7532"/>
                  </a:lnTo>
                  <a:lnTo>
                    <a:pt x="13018" y="7553"/>
                  </a:lnTo>
                  <a:lnTo>
                    <a:pt x="13128" y="7575"/>
                  </a:lnTo>
                  <a:lnTo>
                    <a:pt x="13239" y="7595"/>
                  </a:lnTo>
                  <a:lnTo>
                    <a:pt x="13347" y="7615"/>
                  </a:lnTo>
                  <a:lnTo>
                    <a:pt x="13455" y="7633"/>
                  </a:lnTo>
                  <a:lnTo>
                    <a:pt x="13562" y="7651"/>
                  </a:lnTo>
                  <a:lnTo>
                    <a:pt x="13667" y="7667"/>
                  </a:lnTo>
                  <a:lnTo>
                    <a:pt x="13772" y="7682"/>
                  </a:lnTo>
                  <a:lnTo>
                    <a:pt x="13876" y="7697"/>
                  </a:lnTo>
                  <a:lnTo>
                    <a:pt x="13978" y="7710"/>
                  </a:lnTo>
                  <a:lnTo>
                    <a:pt x="14079" y="7723"/>
                  </a:lnTo>
                  <a:lnTo>
                    <a:pt x="14179" y="7735"/>
                  </a:lnTo>
                  <a:lnTo>
                    <a:pt x="14277" y="7745"/>
                  </a:lnTo>
                  <a:lnTo>
                    <a:pt x="14375" y="7755"/>
                  </a:lnTo>
                  <a:lnTo>
                    <a:pt x="14471" y="7763"/>
                  </a:lnTo>
                  <a:lnTo>
                    <a:pt x="14566" y="7770"/>
                  </a:lnTo>
                  <a:lnTo>
                    <a:pt x="14659" y="7776"/>
                  </a:lnTo>
                  <a:lnTo>
                    <a:pt x="14752" y="7782"/>
                  </a:lnTo>
                  <a:lnTo>
                    <a:pt x="14843" y="7785"/>
                  </a:lnTo>
                  <a:lnTo>
                    <a:pt x="14933" y="7788"/>
                  </a:lnTo>
                  <a:lnTo>
                    <a:pt x="15020" y="7789"/>
                  </a:lnTo>
                  <a:lnTo>
                    <a:pt x="15107" y="7790"/>
                  </a:lnTo>
                  <a:lnTo>
                    <a:pt x="15192" y="7789"/>
                  </a:lnTo>
                  <a:lnTo>
                    <a:pt x="15192" y="6392"/>
                  </a:lnTo>
                  <a:lnTo>
                    <a:pt x="13766" y="6392"/>
                  </a:lnTo>
                  <a:lnTo>
                    <a:pt x="13766" y="3421"/>
                  </a:lnTo>
                  <a:lnTo>
                    <a:pt x="13979" y="3555"/>
                  </a:lnTo>
                  <a:lnTo>
                    <a:pt x="14186" y="3690"/>
                  </a:lnTo>
                  <a:lnTo>
                    <a:pt x="14390" y="3825"/>
                  </a:lnTo>
                  <a:lnTo>
                    <a:pt x="14587" y="3959"/>
                  </a:lnTo>
                  <a:lnTo>
                    <a:pt x="14777" y="4094"/>
                  </a:lnTo>
                  <a:lnTo>
                    <a:pt x="14963" y="4228"/>
                  </a:lnTo>
                  <a:lnTo>
                    <a:pt x="15141" y="4363"/>
                  </a:lnTo>
                  <a:lnTo>
                    <a:pt x="15315" y="4496"/>
                  </a:lnTo>
                  <a:lnTo>
                    <a:pt x="15481" y="4631"/>
                  </a:lnTo>
                  <a:lnTo>
                    <a:pt x="15641" y="4764"/>
                  </a:lnTo>
                  <a:lnTo>
                    <a:pt x="15794" y="4896"/>
                  </a:lnTo>
                  <a:lnTo>
                    <a:pt x="15940" y="5027"/>
                  </a:lnTo>
                  <a:lnTo>
                    <a:pt x="16078" y="5156"/>
                  </a:lnTo>
                  <a:lnTo>
                    <a:pt x="16210" y="5286"/>
                  </a:lnTo>
                  <a:lnTo>
                    <a:pt x="16333" y="5414"/>
                  </a:lnTo>
                  <a:lnTo>
                    <a:pt x="16450" y="5539"/>
                  </a:lnTo>
                  <a:lnTo>
                    <a:pt x="16558" y="5665"/>
                  </a:lnTo>
                  <a:lnTo>
                    <a:pt x="16659" y="5788"/>
                  </a:lnTo>
                  <a:lnTo>
                    <a:pt x="16751" y="5909"/>
                  </a:lnTo>
                  <a:lnTo>
                    <a:pt x="16834" y="6028"/>
                  </a:lnTo>
                  <a:lnTo>
                    <a:pt x="16909" y="6146"/>
                  </a:lnTo>
                  <a:lnTo>
                    <a:pt x="16975" y="6261"/>
                  </a:lnTo>
                  <a:lnTo>
                    <a:pt x="17032" y="6373"/>
                  </a:lnTo>
                  <a:lnTo>
                    <a:pt x="17081" y="6485"/>
                  </a:lnTo>
                  <a:lnTo>
                    <a:pt x="17119" y="6592"/>
                  </a:lnTo>
                  <a:lnTo>
                    <a:pt x="17148" y="6698"/>
                  </a:lnTo>
                  <a:lnTo>
                    <a:pt x="17167" y="6799"/>
                  </a:lnTo>
                  <a:lnTo>
                    <a:pt x="17177" y="6899"/>
                  </a:lnTo>
                  <a:lnTo>
                    <a:pt x="17177" y="6995"/>
                  </a:lnTo>
                  <a:lnTo>
                    <a:pt x="17166" y="7088"/>
                  </a:lnTo>
                  <a:lnTo>
                    <a:pt x="17146" y="7178"/>
                  </a:lnTo>
                  <a:lnTo>
                    <a:pt x="17114" y="7265"/>
                  </a:lnTo>
                  <a:lnTo>
                    <a:pt x="17044" y="7387"/>
                  </a:lnTo>
                  <a:lnTo>
                    <a:pt x="16952" y="7497"/>
                  </a:lnTo>
                  <a:lnTo>
                    <a:pt x="16841" y="7597"/>
                  </a:lnTo>
                  <a:lnTo>
                    <a:pt x="16710" y="7684"/>
                  </a:lnTo>
                  <a:lnTo>
                    <a:pt x="16560" y="7760"/>
                  </a:lnTo>
                  <a:lnTo>
                    <a:pt x="16392" y="7825"/>
                  </a:lnTo>
                  <a:lnTo>
                    <a:pt x="16207" y="7879"/>
                  </a:lnTo>
                  <a:lnTo>
                    <a:pt x="16005" y="7921"/>
                  </a:lnTo>
                  <a:lnTo>
                    <a:pt x="15786" y="7954"/>
                  </a:lnTo>
                  <a:lnTo>
                    <a:pt x="15551" y="7976"/>
                  </a:lnTo>
                  <a:lnTo>
                    <a:pt x="15303" y="7988"/>
                  </a:lnTo>
                  <a:lnTo>
                    <a:pt x="15040" y="7990"/>
                  </a:lnTo>
                  <a:lnTo>
                    <a:pt x="14763" y="7982"/>
                  </a:lnTo>
                  <a:lnTo>
                    <a:pt x="14473" y="7964"/>
                  </a:lnTo>
                  <a:lnTo>
                    <a:pt x="14170" y="7936"/>
                  </a:lnTo>
                  <a:lnTo>
                    <a:pt x="13856" y="7899"/>
                  </a:lnTo>
                  <a:lnTo>
                    <a:pt x="13532" y="7854"/>
                  </a:lnTo>
                  <a:lnTo>
                    <a:pt x="13197" y="7799"/>
                  </a:lnTo>
                  <a:lnTo>
                    <a:pt x="12852" y="7736"/>
                  </a:lnTo>
                  <a:lnTo>
                    <a:pt x="12498" y="7664"/>
                  </a:lnTo>
                  <a:lnTo>
                    <a:pt x="12135" y="7583"/>
                  </a:lnTo>
                  <a:lnTo>
                    <a:pt x="11766" y="7494"/>
                  </a:lnTo>
                  <a:lnTo>
                    <a:pt x="11389" y="7396"/>
                  </a:lnTo>
                  <a:lnTo>
                    <a:pt x="11005" y="7292"/>
                  </a:lnTo>
                  <a:lnTo>
                    <a:pt x="10616" y="7179"/>
                  </a:lnTo>
                  <a:lnTo>
                    <a:pt x="10221" y="7058"/>
                  </a:lnTo>
                  <a:lnTo>
                    <a:pt x="9822" y="6930"/>
                  </a:lnTo>
                  <a:lnTo>
                    <a:pt x="9419" y="6796"/>
                  </a:lnTo>
                  <a:lnTo>
                    <a:pt x="9013" y="6653"/>
                  </a:lnTo>
                  <a:lnTo>
                    <a:pt x="8604" y="6505"/>
                  </a:lnTo>
                  <a:lnTo>
                    <a:pt x="8194" y="6349"/>
                  </a:lnTo>
                  <a:lnTo>
                    <a:pt x="7782" y="6187"/>
                  </a:lnTo>
                  <a:lnTo>
                    <a:pt x="7673" y="6146"/>
                  </a:lnTo>
                  <a:lnTo>
                    <a:pt x="7562" y="6102"/>
                  </a:lnTo>
                  <a:lnTo>
                    <a:pt x="7450" y="6056"/>
                  </a:lnTo>
                  <a:lnTo>
                    <a:pt x="7335" y="6010"/>
                  </a:lnTo>
                  <a:lnTo>
                    <a:pt x="7219" y="5961"/>
                  </a:lnTo>
                  <a:lnTo>
                    <a:pt x="7101" y="5911"/>
                  </a:lnTo>
                  <a:lnTo>
                    <a:pt x="6982" y="5859"/>
                  </a:lnTo>
                  <a:lnTo>
                    <a:pt x="6862" y="5805"/>
                  </a:lnTo>
                  <a:lnTo>
                    <a:pt x="6740" y="5751"/>
                  </a:lnTo>
                  <a:lnTo>
                    <a:pt x="6617" y="5695"/>
                  </a:lnTo>
                  <a:lnTo>
                    <a:pt x="6492" y="5637"/>
                  </a:lnTo>
                  <a:lnTo>
                    <a:pt x="6368" y="5578"/>
                  </a:lnTo>
                  <a:lnTo>
                    <a:pt x="6241" y="5518"/>
                  </a:lnTo>
                  <a:lnTo>
                    <a:pt x="6115" y="5456"/>
                  </a:lnTo>
                  <a:lnTo>
                    <a:pt x="5987" y="5393"/>
                  </a:lnTo>
                  <a:lnTo>
                    <a:pt x="5858" y="5328"/>
                  </a:lnTo>
                  <a:lnTo>
                    <a:pt x="5730" y="5263"/>
                  </a:lnTo>
                  <a:lnTo>
                    <a:pt x="5600" y="5196"/>
                  </a:lnTo>
                  <a:lnTo>
                    <a:pt x="5470" y="5129"/>
                  </a:lnTo>
                  <a:lnTo>
                    <a:pt x="5340" y="5060"/>
                  </a:lnTo>
                  <a:lnTo>
                    <a:pt x="5210" y="4990"/>
                  </a:lnTo>
                  <a:lnTo>
                    <a:pt x="5080" y="4919"/>
                  </a:lnTo>
                  <a:lnTo>
                    <a:pt x="4950" y="4848"/>
                  </a:lnTo>
                  <a:lnTo>
                    <a:pt x="4819" y="4774"/>
                  </a:lnTo>
                  <a:lnTo>
                    <a:pt x="4689" y="4701"/>
                  </a:lnTo>
                  <a:lnTo>
                    <a:pt x="4559" y="4626"/>
                  </a:lnTo>
                  <a:lnTo>
                    <a:pt x="4431" y="4552"/>
                  </a:lnTo>
                  <a:lnTo>
                    <a:pt x="4302" y="4475"/>
                  </a:lnTo>
                  <a:lnTo>
                    <a:pt x="4173" y="4398"/>
                  </a:lnTo>
                  <a:lnTo>
                    <a:pt x="4046" y="4321"/>
                  </a:lnTo>
                  <a:lnTo>
                    <a:pt x="3919" y="4242"/>
                  </a:lnTo>
                  <a:lnTo>
                    <a:pt x="3792" y="4163"/>
                  </a:lnTo>
                  <a:lnTo>
                    <a:pt x="3792" y="4178"/>
                  </a:lnTo>
                  <a:lnTo>
                    <a:pt x="3548" y="4024"/>
                  </a:lnTo>
                  <a:lnTo>
                    <a:pt x="3311" y="3869"/>
                  </a:lnTo>
                  <a:lnTo>
                    <a:pt x="3082" y="3716"/>
                  </a:lnTo>
                  <a:lnTo>
                    <a:pt x="2861" y="3561"/>
                  </a:lnTo>
                  <a:lnTo>
                    <a:pt x="2648" y="3407"/>
                  </a:lnTo>
                  <a:lnTo>
                    <a:pt x="2442" y="3255"/>
                  </a:lnTo>
                  <a:lnTo>
                    <a:pt x="2246" y="3102"/>
                  </a:lnTo>
                  <a:lnTo>
                    <a:pt x="2056" y="2951"/>
                  </a:lnTo>
                  <a:lnTo>
                    <a:pt x="1877" y="2799"/>
                  </a:lnTo>
                  <a:lnTo>
                    <a:pt x="1705" y="2650"/>
                  </a:lnTo>
                  <a:lnTo>
                    <a:pt x="1541" y="2503"/>
                  </a:lnTo>
                  <a:lnTo>
                    <a:pt x="1387" y="2356"/>
                  </a:lnTo>
                  <a:lnTo>
                    <a:pt x="1241" y="2211"/>
                  </a:lnTo>
                  <a:lnTo>
                    <a:pt x="1104" y="2068"/>
                  </a:lnTo>
                  <a:lnTo>
                    <a:pt x="976" y="1927"/>
                  </a:lnTo>
                  <a:lnTo>
                    <a:pt x="857" y="1789"/>
                  </a:lnTo>
                  <a:lnTo>
                    <a:pt x="747" y="1653"/>
                  </a:lnTo>
                  <a:lnTo>
                    <a:pt x="647" y="1519"/>
                  </a:lnTo>
                  <a:lnTo>
                    <a:pt x="556" y="1388"/>
                  </a:lnTo>
                  <a:lnTo>
                    <a:pt x="475" y="1259"/>
                  </a:lnTo>
                  <a:lnTo>
                    <a:pt x="402" y="1135"/>
                  </a:lnTo>
                  <a:lnTo>
                    <a:pt x="340" y="1012"/>
                  </a:lnTo>
                  <a:lnTo>
                    <a:pt x="288" y="893"/>
                  </a:lnTo>
                  <a:lnTo>
                    <a:pt x="244" y="778"/>
                  </a:lnTo>
                  <a:lnTo>
                    <a:pt x="212" y="666"/>
                  </a:lnTo>
                  <a:lnTo>
                    <a:pt x="189" y="558"/>
                  </a:lnTo>
                  <a:lnTo>
                    <a:pt x="176" y="454"/>
                  </a:lnTo>
                  <a:lnTo>
                    <a:pt x="174" y="355"/>
                  </a:lnTo>
                  <a:lnTo>
                    <a:pt x="182" y="260"/>
                  </a:lnTo>
                  <a:lnTo>
                    <a:pt x="201" y="168"/>
                  </a:lnTo>
                  <a:lnTo>
                    <a:pt x="229" y="82"/>
                  </a:lnTo>
                  <a:lnTo>
                    <a:pt x="269" y="0"/>
                  </a:lnTo>
                  <a:lnTo>
                    <a:pt x="242" y="38"/>
                  </a:lnTo>
                  <a:lnTo>
                    <a:pt x="215" y="75"/>
                  </a:lnTo>
                  <a:lnTo>
                    <a:pt x="189" y="111"/>
                  </a:lnTo>
                  <a:lnTo>
                    <a:pt x="163" y="147"/>
                  </a:lnTo>
                  <a:lnTo>
                    <a:pt x="140" y="185"/>
                  </a:lnTo>
                  <a:lnTo>
                    <a:pt x="118" y="223"/>
                  </a:lnTo>
                  <a:lnTo>
                    <a:pt x="107" y="243"/>
                  </a:lnTo>
                  <a:lnTo>
                    <a:pt x="97" y="264"/>
                  </a:lnTo>
                  <a:lnTo>
                    <a:pt x="89" y="284"/>
                  </a:lnTo>
                  <a:lnTo>
                    <a:pt x="80" y="306"/>
                  </a:lnTo>
                  <a:lnTo>
                    <a:pt x="45" y="396"/>
                  </a:lnTo>
                  <a:lnTo>
                    <a:pt x="21" y="490"/>
                  </a:lnTo>
                  <a:lnTo>
                    <a:pt x="5" y="587"/>
                  </a:lnTo>
                  <a:lnTo>
                    <a:pt x="0" y="688"/>
                  </a:lnTo>
                  <a:lnTo>
                    <a:pt x="4" y="793"/>
                  </a:lnTo>
                  <a:lnTo>
                    <a:pt x="18" y="899"/>
                  </a:lnTo>
                  <a:lnTo>
                    <a:pt x="42" y="1009"/>
                  </a:lnTo>
                  <a:lnTo>
                    <a:pt x="75" y="1123"/>
                  </a:lnTo>
                  <a:lnTo>
                    <a:pt x="118" y="1238"/>
                  </a:lnTo>
                  <a:lnTo>
                    <a:pt x="170" y="1357"/>
                  </a:lnTo>
                  <a:lnTo>
                    <a:pt x="233" y="1479"/>
                  </a:lnTo>
                  <a:lnTo>
                    <a:pt x="304" y="1602"/>
                  </a:lnTo>
                  <a:lnTo>
                    <a:pt x="385" y="1728"/>
                  </a:lnTo>
                  <a:lnTo>
                    <a:pt x="475" y="1857"/>
                  </a:lnTo>
                  <a:lnTo>
                    <a:pt x="575" y="1989"/>
                  </a:lnTo>
                  <a:lnTo>
                    <a:pt x="685" y="2122"/>
                  </a:lnTo>
                  <a:lnTo>
                    <a:pt x="803" y="2257"/>
                  </a:lnTo>
                  <a:lnTo>
                    <a:pt x="931" y="2395"/>
                  </a:lnTo>
                  <a:lnTo>
                    <a:pt x="1069" y="2534"/>
                  </a:lnTo>
                  <a:lnTo>
                    <a:pt x="1215" y="2676"/>
                  </a:lnTo>
                  <a:lnTo>
                    <a:pt x="1370" y="2819"/>
                  </a:lnTo>
                  <a:lnTo>
                    <a:pt x="1536" y="2964"/>
                  </a:lnTo>
                  <a:lnTo>
                    <a:pt x="1710" y="3110"/>
                  </a:lnTo>
                  <a:lnTo>
                    <a:pt x="1894" y="3258"/>
                  </a:lnTo>
                  <a:lnTo>
                    <a:pt x="2087" y="3407"/>
                  </a:lnTo>
                  <a:lnTo>
                    <a:pt x="2289" y="3558"/>
                  </a:lnTo>
                  <a:lnTo>
                    <a:pt x="2500" y="3710"/>
                  </a:lnTo>
                  <a:lnTo>
                    <a:pt x="2720" y="3863"/>
                  </a:lnTo>
                  <a:lnTo>
                    <a:pt x="2949" y="4016"/>
                  </a:lnTo>
                  <a:lnTo>
                    <a:pt x="3188" y="4172"/>
                  </a:lnTo>
                  <a:lnTo>
                    <a:pt x="3434" y="4328"/>
                  </a:lnTo>
                  <a:lnTo>
                    <a:pt x="3691" y="4485"/>
                  </a:lnTo>
                  <a:lnTo>
                    <a:pt x="3691" y="8051"/>
                  </a:lnTo>
                  <a:lnTo>
                    <a:pt x="5598" y="8051"/>
                  </a:lnTo>
                  <a:lnTo>
                    <a:pt x="5598" y="5518"/>
                  </a:lnTo>
                  <a:lnTo>
                    <a:pt x="5676" y="5557"/>
                  </a:lnTo>
                  <a:lnTo>
                    <a:pt x="5753" y="5597"/>
                  </a:lnTo>
                  <a:lnTo>
                    <a:pt x="5834" y="5637"/>
                  </a:lnTo>
                  <a:lnTo>
                    <a:pt x="5915" y="5678"/>
                  </a:lnTo>
                  <a:lnTo>
                    <a:pt x="5997" y="5719"/>
                  </a:lnTo>
                  <a:lnTo>
                    <a:pt x="6081" y="5760"/>
                  </a:lnTo>
                  <a:lnTo>
                    <a:pt x="6167" y="5799"/>
                  </a:lnTo>
                  <a:lnTo>
                    <a:pt x="6253" y="5838"/>
                  </a:lnTo>
                  <a:lnTo>
                    <a:pt x="6253" y="8051"/>
                  </a:lnTo>
                  <a:lnTo>
                    <a:pt x="8073" y="8051"/>
                  </a:lnTo>
                  <a:lnTo>
                    <a:pt x="8073" y="6639"/>
                  </a:lnTo>
                  <a:lnTo>
                    <a:pt x="8149" y="6666"/>
                  </a:lnTo>
                  <a:lnTo>
                    <a:pt x="8226" y="6693"/>
                  </a:lnTo>
                  <a:lnTo>
                    <a:pt x="8302" y="6720"/>
                  </a:lnTo>
                  <a:lnTo>
                    <a:pt x="8377" y="6747"/>
                  </a:lnTo>
                  <a:lnTo>
                    <a:pt x="8451" y="6776"/>
                  </a:lnTo>
                  <a:lnTo>
                    <a:pt x="8526" y="6803"/>
                  </a:lnTo>
                  <a:lnTo>
                    <a:pt x="8598" y="6830"/>
                  </a:lnTo>
                  <a:lnTo>
                    <a:pt x="8670" y="6857"/>
                  </a:lnTo>
                  <a:lnTo>
                    <a:pt x="9093" y="8051"/>
                  </a:lnTo>
                  <a:lnTo>
                    <a:pt x="11218" y="8051"/>
                  </a:lnTo>
                  <a:lnTo>
                    <a:pt x="11218" y="7658"/>
                  </a:lnTo>
                  <a:lnTo>
                    <a:pt x="11299" y="7679"/>
                  </a:lnTo>
                  <a:lnTo>
                    <a:pt x="11379" y="7699"/>
                  </a:lnTo>
                  <a:lnTo>
                    <a:pt x="11459" y="7719"/>
                  </a:lnTo>
                  <a:lnTo>
                    <a:pt x="11538" y="7738"/>
                  </a:lnTo>
                  <a:lnTo>
                    <a:pt x="11617" y="7757"/>
                  </a:lnTo>
                  <a:lnTo>
                    <a:pt x="11697" y="7776"/>
                  </a:lnTo>
                  <a:lnTo>
                    <a:pt x="11777" y="7797"/>
                  </a:lnTo>
                  <a:lnTo>
                    <a:pt x="11859" y="7818"/>
                  </a:lnTo>
                  <a:lnTo>
                    <a:pt x="11859" y="8051"/>
                  </a:lnTo>
                  <a:lnTo>
                    <a:pt x="13082" y="8051"/>
                  </a:lnTo>
                  <a:lnTo>
                    <a:pt x="13281" y="8081"/>
                  </a:lnTo>
                  <a:lnTo>
                    <a:pt x="13477" y="8107"/>
                  </a:lnTo>
                  <a:lnTo>
                    <a:pt x="13669" y="8131"/>
                  </a:lnTo>
                  <a:lnTo>
                    <a:pt x="13857" y="8151"/>
                  </a:lnTo>
                  <a:lnTo>
                    <a:pt x="14044" y="8168"/>
                  </a:lnTo>
                  <a:lnTo>
                    <a:pt x="14225" y="8182"/>
                  </a:lnTo>
                  <a:lnTo>
                    <a:pt x="14404" y="8193"/>
                  </a:lnTo>
                  <a:lnTo>
                    <a:pt x="14577" y="8199"/>
                  </a:lnTo>
                  <a:lnTo>
                    <a:pt x="14748" y="8203"/>
                  </a:lnTo>
                  <a:lnTo>
                    <a:pt x="14913" y="8203"/>
                  </a:lnTo>
                  <a:lnTo>
                    <a:pt x="15074" y="8200"/>
                  </a:lnTo>
                  <a:lnTo>
                    <a:pt x="15231" y="8195"/>
                  </a:lnTo>
                  <a:lnTo>
                    <a:pt x="15384" y="8185"/>
                  </a:lnTo>
                  <a:lnTo>
                    <a:pt x="15531" y="8171"/>
                  </a:lnTo>
                  <a:lnTo>
                    <a:pt x="15674" y="8155"/>
                  </a:lnTo>
                  <a:lnTo>
                    <a:pt x="15811" y="8135"/>
                  </a:lnTo>
                  <a:lnTo>
                    <a:pt x="15944" y="8111"/>
                  </a:lnTo>
                  <a:lnTo>
                    <a:pt x="16071" y="8084"/>
                  </a:lnTo>
                  <a:lnTo>
                    <a:pt x="16193" y="8053"/>
                  </a:lnTo>
                  <a:lnTo>
                    <a:pt x="16310" y="8020"/>
                  </a:lnTo>
                  <a:lnTo>
                    <a:pt x="16420" y="7982"/>
                  </a:lnTo>
                  <a:lnTo>
                    <a:pt x="16525" y="7939"/>
                  </a:lnTo>
                  <a:lnTo>
                    <a:pt x="16624" y="7895"/>
                  </a:lnTo>
                  <a:lnTo>
                    <a:pt x="16717" y="7846"/>
                  </a:lnTo>
                  <a:lnTo>
                    <a:pt x="16804" y="7793"/>
                  </a:lnTo>
                  <a:lnTo>
                    <a:pt x="16885" y="7738"/>
                  </a:lnTo>
                  <a:lnTo>
                    <a:pt x="16960" y="7678"/>
                  </a:lnTo>
                  <a:lnTo>
                    <a:pt x="17028" y="7615"/>
                  </a:lnTo>
                  <a:lnTo>
                    <a:pt x="17088" y="7548"/>
                  </a:lnTo>
                  <a:lnTo>
                    <a:pt x="17143" y="7477"/>
                  </a:lnTo>
                  <a:lnTo>
                    <a:pt x="17190" y="7402"/>
                  </a:lnTo>
                  <a:lnTo>
                    <a:pt x="17231" y="7323"/>
                  </a:lnTo>
                  <a:lnTo>
                    <a:pt x="17266" y="7236"/>
                  </a:lnTo>
                  <a:lnTo>
                    <a:pt x="17291" y="7146"/>
                  </a:lnTo>
                  <a:lnTo>
                    <a:pt x="17304" y="7051"/>
                  </a:lnTo>
                  <a:lnTo>
                    <a:pt x="17307" y="6954"/>
                  </a:lnTo>
                  <a:lnTo>
                    <a:pt x="17299" y="6852"/>
                  </a:lnTo>
                  <a:lnTo>
                    <a:pt x="17281" y="6749"/>
                  </a:lnTo>
                  <a:lnTo>
                    <a:pt x="17254" y="6640"/>
                  </a:lnTo>
                  <a:lnTo>
                    <a:pt x="17215" y="6530"/>
                  </a:lnTo>
                  <a:lnTo>
                    <a:pt x="17167" y="6416"/>
                  </a:lnTo>
                  <a:lnTo>
                    <a:pt x="17110" y="6300"/>
                  </a:lnTo>
                  <a:lnTo>
                    <a:pt x="17043" y="6181"/>
                  </a:lnTo>
                  <a:lnTo>
                    <a:pt x="16967" y="6058"/>
                  </a:lnTo>
                  <a:lnTo>
                    <a:pt x="16882" y="5935"/>
                  </a:lnTo>
                  <a:lnTo>
                    <a:pt x="16788" y="5809"/>
                  </a:lnTo>
                  <a:lnTo>
                    <a:pt x="16685" y="5681"/>
                  </a:lnTo>
                  <a:lnTo>
                    <a:pt x="16574" y="5550"/>
                  </a:lnTo>
                  <a:lnTo>
                    <a:pt x="16454" y="5419"/>
                  </a:lnTo>
                  <a:lnTo>
                    <a:pt x="16326" y="5285"/>
                  </a:lnTo>
                  <a:lnTo>
                    <a:pt x="16190" y="5150"/>
                  </a:lnTo>
                  <a:lnTo>
                    <a:pt x="16046" y="5014"/>
                  </a:lnTo>
                  <a:lnTo>
                    <a:pt x="15894" y="4876"/>
                  </a:lnTo>
                  <a:lnTo>
                    <a:pt x="15734" y="4737"/>
                  </a:lnTo>
                  <a:lnTo>
                    <a:pt x="15568" y="4597"/>
                  </a:lnTo>
                  <a:lnTo>
                    <a:pt x="15395" y="4456"/>
                  </a:lnTo>
                  <a:lnTo>
                    <a:pt x="15214" y="4316"/>
                  </a:lnTo>
                  <a:lnTo>
                    <a:pt x="15026" y="4174"/>
                  </a:lnTo>
                  <a:lnTo>
                    <a:pt x="14831" y="4031"/>
                  </a:lnTo>
                  <a:lnTo>
                    <a:pt x="14631" y="3890"/>
                  </a:lnTo>
                  <a:lnTo>
                    <a:pt x="14423" y="3747"/>
                  </a:lnTo>
                  <a:lnTo>
                    <a:pt x="14210" y="3604"/>
                  </a:lnTo>
                  <a:lnTo>
                    <a:pt x="13991" y="3461"/>
                  </a:lnTo>
                  <a:lnTo>
                    <a:pt x="13766" y="3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33"/>
          <p:cNvSpPr txBox="1">
            <a:spLocks noChangeArrowheads="1"/>
          </p:cNvSpPr>
          <p:nvPr/>
        </p:nvSpPr>
        <p:spPr bwMode="auto">
          <a:xfrm rot="16200000">
            <a:off x="-456406" y="3604419"/>
            <a:ext cx="2513012" cy="27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5000"/>
              </a:lnSpc>
              <a:spcBef>
                <a:spcPct val="40000"/>
              </a:spcBef>
              <a:defRPr/>
            </a:pPr>
            <a:r>
              <a:rPr lang="en-US" sz="2100" i="1" smtClean="0">
                <a:solidFill>
                  <a:srgbClr val="85B2DB"/>
                </a:solidFill>
                <a:latin typeface="Arial" charset="0"/>
              </a:rPr>
              <a:t>www.inl.gov</a:t>
            </a:r>
          </a:p>
        </p:txBody>
      </p:sp>
      <p:grpSp>
        <p:nvGrpSpPr>
          <p:cNvPr id="33" name="Group 34"/>
          <p:cNvGrpSpPr>
            <a:grpSpLocks/>
          </p:cNvGrpSpPr>
          <p:nvPr/>
        </p:nvGrpSpPr>
        <p:grpSpPr bwMode="auto">
          <a:xfrm>
            <a:off x="1947863" y="0"/>
            <a:ext cx="312737" cy="6858000"/>
            <a:chOff x="1227" y="0"/>
            <a:chExt cx="197" cy="4320"/>
          </a:xfrm>
        </p:grpSpPr>
        <p:sp>
          <p:nvSpPr>
            <p:cNvPr id="34" name="Line 35"/>
            <p:cNvSpPr>
              <a:spLocks noChangeShapeType="1"/>
            </p:cNvSpPr>
            <p:nvPr userDrawn="1"/>
          </p:nvSpPr>
          <p:spPr bwMode="auto">
            <a:xfrm>
              <a:off x="1424" y="3140"/>
              <a:ext cx="0" cy="1180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36"/>
            <p:cNvSpPr>
              <a:spLocks noChangeShapeType="1"/>
            </p:cNvSpPr>
            <p:nvPr userDrawn="1"/>
          </p:nvSpPr>
          <p:spPr bwMode="auto">
            <a:xfrm flipH="1" flipV="1">
              <a:off x="1227" y="2943"/>
              <a:ext cx="195" cy="195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37"/>
            <p:cNvSpPr>
              <a:spLocks noChangeShapeType="1"/>
            </p:cNvSpPr>
            <p:nvPr userDrawn="1"/>
          </p:nvSpPr>
          <p:spPr bwMode="auto">
            <a:xfrm flipV="1">
              <a:off x="1229" y="0"/>
              <a:ext cx="0" cy="2943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8"/>
          <p:cNvGrpSpPr>
            <a:grpSpLocks/>
          </p:cNvGrpSpPr>
          <p:nvPr/>
        </p:nvGrpSpPr>
        <p:grpSpPr bwMode="auto">
          <a:xfrm>
            <a:off x="1885950" y="0"/>
            <a:ext cx="441325" cy="6858000"/>
            <a:chOff x="1188" y="0"/>
            <a:chExt cx="278" cy="4320"/>
          </a:xfrm>
        </p:grpSpPr>
        <p:sp>
          <p:nvSpPr>
            <p:cNvPr id="38" name="Rectangle 39"/>
            <p:cNvSpPr>
              <a:spLocks noChangeArrowheads="1"/>
            </p:cNvSpPr>
            <p:nvPr userDrawn="1"/>
          </p:nvSpPr>
          <p:spPr bwMode="auto">
            <a:xfrm>
              <a:off x="1460" y="3360"/>
              <a:ext cx="6" cy="960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39" name="Rectangle 40"/>
            <p:cNvSpPr>
              <a:spLocks noChangeArrowheads="1"/>
            </p:cNvSpPr>
            <p:nvPr userDrawn="1"/>
          </p:nvSpPr>
          <p:spPr bwMode="auto">
            <a:xfrm rot="2700000">
              <a:off x="1135" y="3223"/>
              <a:ext cx="387" cy="6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40" name="Rectangle 41"/>
            <p:cNvSpPr>
              <a:spLocks noChangeArrowheads="1"/>
            </p:cNvSpPr>
            <p:nvPr userDrawn="1"/>
          </p:nvSpPr>
          <p:spPr bwMode="auto">
            <a:xfrm>
              <a:off x="1188" y="0"/>
              <a:ext cx="6" cy="3092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2425" y="609600"/>
            <a:ext cx="5805488" cy="1538288"/>
          </a:xfrm>
        </p:spPr>
        <p:txBody>
          <a:bodyPr anchor="b"/>
          <a:lstStyle>
            <a:lvl1pPr>
              <a:spcBef>
                <a:spcPct val="40000"/>
              </a:spcBef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914650" y="2514600"/>
            <a:ext cx="5783263" cy="5334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41" name="Rectangle 4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2914650" y="3436938"/>
            <a:ext cx="5783263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85000"/>
              </a:lnSpc>
              <a:spcBef>
                <a:spcPct val="40000"/>
              </a:spcBef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63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DAC1D-4BD2-4B6B-919A-EAF4BE4B3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7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80406-35CB-4649-A784-DE467BC6A2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87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52887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598613"/>
            <a:ext cx="4052888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3CA19-6E3A-4273-8C33-CF7505A297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50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8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B7C98-35E4-4EDD-A8D9-B2CE3E34D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78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4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C3413-6DD1-40BF-B1C2-2F3926634B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53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3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100BB-4510-4709-A670-D0F878C021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6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7B4E8-F546-4A56-A784-F673317B4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7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6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FAC73-8F0C-4ADE-9916-BFF045B21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9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1268A-5723-4B17-AA94-5E63B715D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0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0038" y="1004888"/>
            <a:ext cx="2063750" cy="5118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1004888"/>
            <a:ext cx="6042025" cy="5118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5" name="Rectangle 4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899D1-7D4D-4201-8D6B-C5C17C6B8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1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1004888"/>
            <a:ext cx="8258175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581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grpSp>
        <p:nvGrpSpPr>
          <p:cNvPr id="1028" name="Group 4"/>
          <p:cNvGrpSpPr>
            <a:grpSpLocks noChangeAspect="1"/>
          </p:cNvGrpSpPr>
          <p:nvPr/>
        </p:nvGrpSpPr>
        <p:grpSpPr bwMode="auto">
          <a:xfrm>
            <a:off x="6546850" y="215900"/>
            <a:ext cx="2168525" cy="422275"/>
            <a:chOff x="240" y="3456"/>
            <a:chExt cx="2879" cy="559"/>
          </a:xfrm>
        </p:grpSpPr>
        <p:sp>
          <p:nvSpPr>
            <p:cNvPr id="1039" name="Rectangle 5"/>
            <p:cNvSpPr>
              <a:spLocks noChangeAspect="1" noChangeArrowheads="1"/>
            </p:cNvSpPr>
            <p:nvPr/>
          </p:nvSpPr>
          <p:spPr bwMode="black">
            <a:xfrm>
              <a:off x="1340" y="3693"/>
              <a:ext cx="13" cy="198"/>
            </a:xfrm>
            <a:prstGeom prst="rect">
              <a:avLst/>
            </a:pr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0" name="Freeform 6"/>
            <p:cNvSpPr>
              <a:spLocks noChangeAspect="1" noEditPoints="1"/>
            </p:cNvSpPr>
            <p:nvPr/>
          </p:nvSpPr>
          <p:spPr bwMode="black">
            <a:xfrm>
              <a:off x="1371" y="3675"/>
              <a:ext cx="73" cy="218"/>
            </a:xfrm>
            <a:custGeom>
              <a:avLst/>
              <a:gdLst>
                <a:gd name="T0" fmla="*/ 0 w 441"/>
                <a:gd name="T1" fmla="*/ 0 h 1307"/>
                <a:gd name="T2" fmla="*/ 0 w 441"/>
                <a:gd name="T3" fmla="*/ 0 h 1307"/>
                <a:gd name="T4" fmla="*/ 0 w 441"/>
                <a:gd name="T5" fmla="*/ 0 h 1307"/>
                <a:gd name="T6" fmla="*/ 0 w 441"/>
                <a:gd name="T7" fmla="*/ 0 h 1307"/>
                <a:gd name="T8" fmla="*/ 0 w 441"/>
                <a:gd name="T9" fmla="*/ 0 h 1307"/>
                <a:gd name="T10" fmla="*/ 0 w 441"/>
                <a:gd name="T11" fmla="*/ 0 h 1307"/>
                <a:gd name="T12" fmla="*/ 0 w 441"/>
                <a:gd name="T13" fmla="*/ 0 h 1307"/>
                <a:gd name="T14" fmla="*/ 0 w 441"/>
                <a:gd name="T15" fmla="*/ 0 h 1307"/>
                <a:gd name="T16" fmla="*/ 0 w 441"/>
                <a:gd name="T17" fmla="*/ 0 h 1307"/>
                <a:gd name="T18" fmla="*/ 0 w 441"/>
                <a:gd name="T19" fmla="*/ 0 h 1307"/>
                <a:gd name="T20" fmla="*/ 0 w 441"/>
                <a:gd name="T21" fmla="*/ 0 h 1307"/>
                <a:gd name="T22" fmla="*/ 0 w 441"/>
                <a:gd name="T23" fmla="*/ 0 h 1307"/>
                <a:gd name="T24" fmla="*/ 0 w 441"/>
                <a:gd name="T25" fmla="*/ 0 h 1307"/>
                <a:gd name="T26" fmla="*/ 0 w 441"/>
                <a:gd name="T27" fmla="*/ 0 h 1307"/>
                <a:gd name="T28" fmla="*/ 0 w 441"/>
                <a:gd name="T29" fmla="*/ 0 h 1307"/>
                <a:gd name="T30" fmla="*/ 0 w 441"/>
                <a:gd name="T31" fmla="*/ 0 h 1307"/>
                <a:gd name="T32" fmla="*/ 0 w 441"/>
                <a:gd name="T33" fmla="*/ 0 h 1307"/>
                <a:gd name="T34" fmla="*/ 0 w 441"/>
                <a:gd name="T35" fmla="*/ 0 h 1307"/>
                <a:gd name="T36" fmla="*/ 0 w 441"/>
                <a:gd name="T37" fmla="*/ 0 h 1307"/>
                <a:gd name="T38" fmla="*/ 0 w 441"/>
                <a:gd name="T39" fmla="*/ 0 h 1307"/>
                <a:gd name="T40" fmla="*/ 0 w 441"/>
                <a:gd name="T41" fmla="*/ 0 h 1307"/>
                <a:gd name="T42" fmla="*/ 0 w 441"/>
                <a:gd name="T43" fmla="*/ 0 h 1307"/>
                <a:gd name="T44" fmla="*/ 0 w 441"/>
                <a:gd name="T45" fmla="*/ 0 h 1307"/>
                <a:gd name="T46" fmla="*/ 0 w 441"/>
                <a:gd name="T47" fmla="*/ 0 h 1307"/>
                <a:gd name="T48" fmla="*/ 0 w 441"/>
                <a:gd name="T49" fmla="*/ 0 h 1307"/>
                <a:gd name="T50" fmla="*/ 0 w 441"/>
                <a:gd name="T51" fmla="*/ 0 h 1307"/>
                <a:gd name="T52" fmla="*/ 0 w 441"/>
                <a:gd name="T53" fmla="*/ 0 h 1307"/>
                <a:gd name="T54" fmla="*/ 0 w 441"/>
                <a:gd name="T55" fmla="*/ 0 h 1307"/>
                <a:gd name="T56" fmla="*/ 0 w 441"/>
                <a:gd name="T57" fmla="*/ 0 h 1307"/>
                <a:gd name="T58" fmla="*/ 0 w 441"/>
                <a:gd name="T59" fmla="*/ 0 h 1307"/>
                <a:gd name="T60" fmla="*/ 0 w 441"/>
                <a:gd name="T61" fmla="*/ 0 h 1307"/>
                <a:gd name="T62" fmla="*/ 0 w 441"/>
                <a:gd name="T63" fmla="*/ 0 h 1307"/>
                <a:gd name="T64" fmla="*/ 0 w 441"/>
                <a:gd name="T65" fmla="*/ 0 h 1307"/>
                <a:gd name="T66" fmla="*/ 0 w 441"/>
                <a:gd name="T67" fmla="*/ 0 h 1307"/>
                <a:gd name="T68" fmla="*/ 0 w 441"/>
                <a:gd name="T69" fmla="*/ 0 h 1307"/>
                <a:gd name="T70" fmla="*/ 0 w 441"/>
                <a:gd name="T71" fmla="*/ 0 h 1307"/>
                <a:gd name="T72" fmla="*/ 0 w 441"/>
                <a:gd name="T73" fmla="*/ 0 h 1307"/>
                <a:gd name="T74" fmla="*/ 0 w 441"/>
                <a:gd name="T75" fmla="*/ 0 h 1307"/>
                <a:gd name="T76" fmla="*/ 0 w 441"/>
                <a:gd name="T77" fmla="*/ 0 h 1307"/>
                <a:gd name="T78" fmla="*/ 0 w 441"/>
                <a:gd name="T79" fmla="*/ 0 h 1307"/>
                <a:gd name="T80" fmla="*/ 0 w 441"/>
                <a:gd name="T81" fmla="*/ 0 h 1307"/>
                <a:gd name="T82" fmla="*/ 0 w 441"/>
                <a:gd name="T83" fmla="*/ 0 h 1307"/>
                <a:gd name="T84" fmla="*/ 0 w 441"/>
                <a:gd name="T85" fmla="*/ 0 h 1307"/>
                <a:gd name="T86" fmla="*/ 0 w 441"/>
                <a:gd name="T87" fmla="*/ 0 h 1307"/>
                <a:gd name="T88" fmla="*/ 0 w 441"/>
                <a:gd name="T89" fmla="*/ 0 h 1307"/>
                <a:gd name="T90" fmla="*/ 0 w 441"/>
                <a:gd name="T91" fmla="*/ 0 h 1307"/>
                <a:gd name="T92" fmla="*/ 0 w 441"/>
                <a:gd name="T93" fmla="*/ 0 h 1307"/>
                <a:gd name="T94" fmla="*/ 0 w 441"/>
                <a:gd name="T95" fmla="*/ 0 h 1307"/>
                <a:gd name="T96" fmla="*/ 0 w 441"/>
                <a:gd name="T97" fmla="*/ 0 h 1307"/>
                <a:gd name="T98" fmla="*/ 0 w 441"/>
                <a:gd name="T99" fmla="*/ 0 h 1307"/>
                <a:gd name="T100" fmla="*/ 0 w 441"/>
                <a:gd name="T101" fmla="*/ 0 h 1307"/>
                <a:gd name="T102" fmla="*/ 0 w 441"/>
                <a:gd name="T103" fmla="*/ 0 h 1307"/>
                <a:gd name="T104" fmla="*/ 0 w 441"/>
                <a:gd name="T105" fmla="*/ 0 h 1307"/>
                <a:gd name="T106" fmla="*/ 0 w 441"/>
                <a:gd name="T107" fmla="*/ 0 h 1307"/>
                <a:gd name="T108" fmla="*/ 0 w 441"/>
                <a:gd name="T109" fmla="*/ 0 h 1307"/>
                <a:gd name="T110" fmla="*/ 0 w 441"/>
                <a:gd name="T111" fmla="*/ 0 h 1307"/>
                <a:gd name="T112" fmla="*/ 0 w 441"/>
                <a:gd name="T113" fmla="*/ 0 h 1307"/>
                <a:gd name="T114" fmla="*/ 0 w 441"/>
                <a:gd name="T115" fmla="*/ 0 h 1307"/>
                <a:gd name="T116" fmla="*/ 0 w 441"/>
                <a:gd name="T117" fmla="*/ 0 h 130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1" h="1307">
                  <a:moveTo>
                    <a:pt x="221" y="652"/>
                  </a:moveTo>
                  <a:lnTo>
                    <a:pt x="229" y="652"/>
                  </a:lnTo>
                  <a:lnTo>
                    <a:pt x="238" y="653"/>
                  </a:lnTo>
                  <a:lnTo>
                    <a:pt x="246" y="654"/>
                  </a:lnTo>
                  <a:lnTo>
                    <a:pt x="253" y="656"/>
                  </a:lnTo>
                  <a:lnTo>
                    <a:pt x="262" y="659"/>
                  </a:lnTo>
                  <a:lnTo>
                    <a:pt x="268" y="662"/>
                  </a:lnTo>
                  <a:lnTo>
                    <a:pt x="276" y="667"/>
                  </a:lnTo>
                  <a:lnTo>
                    <a:pt x="283" y="672"/>
                  </a:lnTo>
                  <a:lnTo>
                    <a:pt x="290" y="676"/>
                  </a:lnTo>
                  <a:lnTo>
                    <a:pt x="296" y="683"/>
                  </a:lnTo>
                  <a:lnTo>
                    <a:pt x="303" y="689"/>
                  </a:lnTo>
                  <a:lnTo>
                    <a:pt x="308" y="696"/>
                  </a:lnTo>
                  <a:lnTo>
                    <a:pt x="319" y="711"/>
                  </a:lnTo>
                  <a:lnTo>
                    <a:pt x="330" y="728"/>
                  </a:lnTo>
                  <a:lnTo>
                    <a:pt x="338" y="746"/>
                  </a:lnTo>
                  <a:lnTo>
                    <a:pt x="346" y="767"/>
                  </a:lnTo>
                  <a:lnTo>
                    <a:pt x="353" y="789"/>
                  </a:lnTo>
                  <a:lnTo>
                    <a:pt x="359" y="812"/>
                  </a:lnTo>
                  <a:lnTo>
                    <a:pt x="363" y="836"/>
                  </a:lnTo>
                  <a:lnTo>
                    <a:pt x="366" y="862"/>
                  </a:lnTo>
                  <a:lnTo>
                    <a:pt x="369" y="888"/>
                  </a:lnTo>
                  <a:lnTo>
                    <a:pt x="369" y="916"/>
                  </a:lnTo>
                  <a:lnTo>
                    <a:pt x="369" y="943"/>
                  </a:lnTo>
                  <a:lnTo>
                    <a:pt x="366" y="970"/>
                  </a:lnTo>
                  <a:lnTo>
                    <a:pt x="363" y="997"/>
                  </a:lnTo>
                  <a:lnTo>
                    <a:pt x="360" y="1022"/>
                  </a:lnTo>
                  <a:lnTo>
                    <a:pt x="355" y="1046"/>
                  </a:lnTo>
                  <a:lnTo>
                    <a:pt x="348" y="1069"/>
                  </a:lnTo>
                  <a:lnTo>
                    <a:pt x="341" y="1091"/>
                  </a:lnTo>
                  <a:lnTo>
                    <a:pt x="332" y="1110"/>
                  </a:lnTo>
                  <a:lnTo>
                    <a:pt x="321" y="1128"/>
                  </a:lnTo>
                  <a:lnTo>
                    <a:pt x="310" y="1145"/>
                  </a:lnTo>
                  <a:lnTo>
                    <a:pt x="305" y="1152"/>
                  </a:lnTo>
                  <a:lnTo>
                    <a:pt x="298" y="1159"/>
                  </a:lnTo>
                  <a:lnTo>
                    <a:pt x="292" y="1165"/>
                  </a:lnTo>
                  <a:lnTo>
                    <a:pt x="285" y="1171"/>
                  </a:lnTo>
                  <a:lnTo>
                    <a:pt x="278" y="1176"/>
                  </a:lnTo>
                  <a:lnTo>
                    <a:pt x="270" y="1180"/>
                  </a:lnTo>
                  <a:lnTo>
                    <a:pt x="263" y="1184"/>
                  </a:lnTo>
                  <a:lnTo>
                    <a:pt x="255" y="1188"/>
                  </a:lnTo>
                  <a:lnTo>
                    <a:pt x="247" y="1190"/>
                  </a:lnTo>
                  <a:lnTo>
                    <a:pt x="238" y="1192"/>
                  </a:lnTo>
                  <a:lnTo>
                    <a:pt x="229" y="1193"/>
                  </a:lnTo>
                  <a:lnTo>
                    <a:pt x="221" y="1193"/>
                  </a:lnTo>
                  <a:lnTo>
                    <a:pt x="212" y="1193"/>
                  </a:lnTo>
                  <a:lnTo>
                    <a:pt x="203" y="1192"/>
                  </a:lnTo>
                  <a:lnTo>
                    <a:pt x="196" y="1190"/>
                  </a:lnTo>
                  <a:lnTo>
                    <a:pt x="187" y="1188"/>
                  </a:lnTo>
                  <a:lnTo>
                    <a:pt x="180" y="1184"/>
                  </a:lnTo>
                  <a:lnTo>
                    <a:pt x="173" y="1180"/>
                  </a:lnTo>
                  <a:lnTo>
                    <a:pt x="166" y="1175"/>
                  </a:lnTo>
                  <a:lnTo>
                    <a:pt x="159" y="1169"/>
                  </a:lnTo>
                  <a:lnTo>
                    <a:pt x="153" y="1164"/>
                  </a:lnTo>
                  <a:lnTo>
                    <a:pt x="146" y="1157"/>
                  </a:lnTo>
                  <a:lnTo>
                    <a:pt x="140" y="1150"/>
                  </a:lnTo>
                  <a:lnTo>
                    <a:pt x="134" y="1142"/>
                  </a:lnTo>
                  <a:lnTo>
                    <a:pt x="124" y="1125"/>
                  </a:lnTo>
                  <a:lnTo>
                    <a:pt x="114" y="1107"/>
                  </a:lnTo>
                  <a:lnTo>
                    <a:pt x="105" y="1086"/>
                  </a:lnTo>
                  <a:lnTo>
                    <a:pt x="99" y="1065"/>
                  </a:lnTo>
                  <a:lnTo>
                    <a:pt x="92" y="1041"/>
                  </a:lnTo>
                  <a:lnTo>
                    <a:pt x="87" y="1017"/>
                  </a:lnTo>
                  <a:lnTo>
                    <a:pt x="82" y="992"/>
                  </a:lnTo>
                  <a:lnTo>
                    <a:pt x="79" y="967"/>
                  </a:lnTo>
                  <a:lnTo>
                    <a:pt x="78" y="940"/>
                  </a:lnTo>
                  <a:lnTo>
                    <a:pt x="77" y="913"/>
                  </a:lnTo>
                  <a:lnTo>
                    <a:pt x="78" y="888"/>
                  </a:lnTo>
                  <a:lnTo>
                    <a:pt x="80" y="862"/>
                  </a:lnTo>
                  <a:lnTo>
                    <a:pt x="84" y="838"/>
                  </a:lnTo>
                  <a:lnTo>
                    <a:pt x="88" y="814"/>
                  </a:lnTo>
                  <a:lnTo>
                    <a:pt x="93" y="792"/>
                  </a:lnTo>
                  <a:lnTo>
                    <a:pt x="100" y="769"/>
                  </a:lnTo>
                  <a:lnTo>
                    <a:pt x="107" y="750"/>
                  </a:lnTo>
                  <a:lnTo>
                    <a:pt x="116" y="730"/>
                  </a:lnTo>
                  <a:lnTo>
                    <a:pt x="126" y="713"/>
                  </a:lnTo>
                  <a:lnTo>
                    <a:pt x="136" y="698"/>
                  </a:lnTo>
                  <a:lnTo>
                    <a:pt x="148" y="684"/>
                  </a:lnTo>
                  <a:lnTo>
                    <a:pt x="161" y="673"/>
                  </a:lnTo>
                  <a:lnTo>
                    <a:pt x="168" y="668"/>
                  </a:lnTo>
                  <a:lnTo>
                    <a:pt x="175" y="663"/>
                  </a:lnTo>
                  <a:lnTo>
                    <a:pt x="182" y="660"/>
                  </a:lnTo>
                  <a:lnTo>
                    <a:pt x="189" y="657"/>
                  </a:lnTo>
                  <a:lnTo>
                    <a:pt x="197" y="654"/>
                  </a:lnTo>
                  <a:lnTo>
                    <a:pt x="204" y="653"/>
                  </a:lnTo>
                  <a:lnTo>
                    <a:pt x="212" y="652"/>
                  </a:lnTo>
                  <a:lnTo>
                    <a:pt x="221" y="652"/>
                  </a:lnTo>
                  <a:close/>
                  <a:moveTo>
                    <a:pt x="366" y="1289"/>
                  </a:moveTo>
                  <a:lnTo>
                    <a:pt x="441" y="1289"/>
                  </a:lnTo>
                  <a:lnTo>
                    <a:pt x="441" y="0"/>
                  </a:lnTo>
                  <a:lnTo>
                    <a:pt x="366" y="0"/>
                  </a:lnTo>
                  <a:lnTo>
                    <a:pt x="366" y="659"/>
                  </a:lnTo>
                  <a:lnTo>
                    <a:pt x="363" y="659"/>
                  </a:lnTo>
                  <a:lnTo>
                    <a:pt x="357" y="645"/>
                  </a:lnTo>
                  <a:lnTo>
                    <a:pt x="349" y="631"/>
                  </a:lnTo>
                  <a:lnTo>
                    <a:pt x="341" y="619"/>
                  </a:lnTo>
                  <a:lnTo>
                    <a:pt x="333" y="607"/>
                  </a:lnTo>
                  <a:lnTo>
                    <a:pt x="324" y="596"/>
                  </a:lnTo>
                  <a:lnTo>
                    <a:pt x="315" y="586"/>
                  </a:lnTo>
                  <a:lnTo>
                    <a:pt x="306" y="576"/>
                  </a:lnTo>
                  <a:lnTo>
                    <a:pt x="296" y="568"/>
                  </a:lnTo>
                  <a:lnTo>
                    <a:pt x="287" y="560"/>
                  </a:lnTo>
                  <a:lnTo>
                    <a:pt x="276" y="553"/>
                  </a:lnTo>
                  <a:lnTo>
                    <a:pt x="266" y="548"/>
                  </a:lnTo>
                  <a:lnTo>
                    <a:pt x="255" y="544"/>
                  </a:lnTo>
                  <a:lnTo>
                    <a:pt x="244" y="539"/>
                  </a:lnTo>
                  <a:lnTo>
                    <a:pt x="235" y="537"/>
                  </a:lnTo>
                  <a:lnTo>
                    <a:pt x="224" y="535"/>
                  </a:lnTo>
                  <a:lnTo>
                    <a:pt x="212" y="535"/>
                  </a:lnTo>
                  <a:lnTo>
                    <a:pt x="200" y="535"/>
                  </a:lnTo>
                  <a:lnTo>
                    <a:pt x="188" y="536"/>
                  </a:lnTo>
                  <a:lnTo>
                    <a:pt x="176" y="539"/>
                  </a:lnTo>
                  <a:lnTo>
                    <a:pt x="166" y="543"/>
                  </a:lnTo>
                  <a:lnTo>
                    <a:pt x="155" y="547"/>
                  </a:lnTo>
                  <a:lnTo>
                    <a:pt x="144" y="552"/>
                  </a:lnTo>
                  <a:lnTo>
                    <a:pt x="133" y="559"/>
                  </a:lnTo>
                  <a:lnTo>
                    <a:pt x="124" y="566"/>
                  </a:lnTo>
                  <a:lnTo>
                    <a:pt x="114" y="574"/>
                  </a:lnTo>
                  <a:lnTo>
                    <a:pt x="105" y="582"/>
                  </a:lnTo>
                  <a:lnTo>
                    <a:pt x="95" y="592"/>
                  </a:lnTo>
                  <a:lnTo>
                    <a:pt x="87" y="603"/>
                  </a:lnTo>
                  <a:lnTo>
                    <a:pt x="79" y="614"/>
                  </a:lnTo>
                  <a:lnTo>
                    <a:pt x="72" y="626"/>
                  </a:lnTo>
                  <a:lnTo>
                    <a:pt x="64" y="637"/>
                  </a:lnTo>
                  <a:lnTo>
                    <a:pt x="57" y="650"/>
                  </a:lnTo>
                  <a:lnTo>
                    <a:pt x="50" y="664"/>
                  </a:lnTo>
                  <a:lnTo>
                    <a:pt x="44" y="678"/>
                  </a:lnTo>
                  <a:lnTo>
                    <a:pt x="38" y="694"/>
                  </a:lnTo>
                  <a:lnTo>
                    <a:pt x="33" y="709"/>
                  </a:lnTo>
                  <a:lnTo>
                    <a:pt x="23" y="741"/>
                  </a:lnTo>
                  <a:lnTo>
                    <a:pt x="16" y="774"/>
                  </a:lnTo>
                  <a:lnTo>
                    <a:pt x="9" y="810"/>
                  </a:lnTo>
                  <a:lnTo>
                    <a:pt x="5" y="847"/>
                  </a:lnTo>
                  <a:lnTo>
                    <a:pt x="2" y="885"/>
                  </a:lnTo>
                  <a:lnTo>
                    <a:pt x="0" y="923"/>
                  </a:lnTo>
                  <a:lnTo>
                    <a:pt x="2" y="961"/>
                  </a:lnTo>
                  <a:lnTo>
                    <a:pt x="5" y="998"/>
                  </a:lnTo>
                  <a:lnTo>
                    <a:pt x="9" y="1033"/>
                  </a:lnTo>
                  <a:lnTo>
                    <a:pt x="16" y="1068"/>
                  </a:lnTo>
                  <a:lnTo>
                    <a:pt x="23" y="1101"/>
                  </a:lnTo>
                  <a:lnTo>
                    <a:pt x="34" y="1134"/>
                  </a:lnTo>
                  <a:lnTo>
                    <a:pt x="39" y="1149"/>
                  </a:lnTo>
                  <a:lnTo>
                    <a:pt x="45" y="1163"/>
                  </a:lnTo>
                  <a:lnTo>
                    <a:pt x="51" y="1177"/>
                  </a:lnTo>
                  <a:lnTo>
                    <a:pt x="58" y="1191"/>
                  </a:lnTo>
                  <a:lnTo>
                    <a:pt x="65" y="1204"/>
                  </a:lnTo>
                  <a:lnTo>
                    <a:pt x="73" y="1217"/>
                  </a:lnTo>
                  <a:lnTo>
                    <a:pt x="80" y="1228"/>
                  </a:lnTo>
                  <a:lnTo>
                    <a:pt x="89" y="1239"/>
                  </a:lnTo>
                  <a:lnTo>
                    <a:pt x="97" y="1249"/>
                  </a:lnTo>
                  <a:lnTo>
                    <a:pt x="106" y="1259"/>
                  </a:lnTo>
                  <a:lnTo>
                    <a:pt x="115" y="1267"/>
                  </a:lnTo>
                  <a:lnTo>
                    <a:pt x="125" y="1276"/>
                  </a:lnTo>
                  <a:lnTo>
                    <a:pt x="134" y="1283"/>
                  </a:lnTo>
                  <a:lnTo>
                    <a:pt x="145" y="1289"/>
                  </a:lnTo>
                  <a:lnTo>
                    <a:pt x="155" y="1294"/>
                  </a:lnTo>
                  <a:lnTo>
                    <a:pt x="167" y="1299"/>
                  </a:lnTo>
                  <a:lnTo>
                    <a:pt x="178" y="1303"/>
                  </a:lnTo>
                  <a:lnTo>
                    <a:pt x="188" y="1305"/>
                  </a:lnTo>
                  <a:lnTo>
                    <a:pt x="200" y="1306"/>
                  </a:lnTo>
                  <a:lnTo>
                    <a:pt x="212" y="1307"/>
                  </a:lnTo>
                  <a:lnTo>
                    <a:pt x="224" y="1307"/>
                  </a:lnTo>
                  <a:lnTo>
                    <a:pt x="235" y="1305"/>
                  </a:lnTo>
                  <a:lnTo>
                    <a:pt x="244" y="1303"/>
                  </a:lnTo>
                  <a:lnTo>
                    <a:pt x="255" y="1300"/>
                  </a:lnTo>
                  <a:lnTo>
                    <a:pt x="266" y="1296"/>
                  </a:lnTo>
                  <a:lnTo>
                    <a:pt x="276" y="1290"/>
                  </a:lnTo>
                  <a:lnTo>
                    <a:pt x="287" y="1285"/>
                  </a:lnTo>
                  <a:lnTo>
                    <a:pt x="296" y="1277"/>
                  </a:lnTo>
                  <a:lnTo>
                    <a:pt x="306" y="1270"/>
                  </a:lnTo>
                  <a:lnTo>
                    <a:pt x="315" y="1260"/>
                  </a:lnTo>
                  <a:lnTo>
                    <a:pt x="324" y="1250"/>
                  </a:lnTo>
                  <a:lnTo>
                    <a:pt x="333" y="1239"/>
                  </a:lnTo>
                  <a:lnTo>
                    <a:pt x="341" y="1228"/>
                  </a:lnTo>
                  <a:lnTo>
                    <a:pt x="349" y="1215"/>
                  </a:lnTo>
                  <a:lnTo>
                    <a:pt x="357" y="1201"/>
                  </a:lnTo>
                  <a:lnTo>
                    <a:pt x="363" y="1186"/>
                  </a:lnTo>
                  <a:lnTo>
                    <a:pt x="366" y="1186"/>
                  </a:lnTo>
                  <a:lnTo>
                    <a:pt x="366" y="1289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7"/>
            <p:cNvSpPr>
              <a:spLocks noChangeAspect="1" noEditPoints="1"/>
            </p:cNvSpPr>
            <p:nvPr/>
          </p:nvSpPr>
          <p:spPr bwMode="black">
            <a:xfrm>
              <a:off x="1461" y="3764"/>
              <a:ext cx="73" cy="129"/>
            </a:xfrm>
            <a:custGeom>
              <a:avLst/>
              <a:gdLst>
                <a:gd name="T0" fmla="*/ 0 w 440"/>
                <a:gd name="T1" fmla="*/ 0 h 772"/>
                <a:gd name="T2" fmla="*/ 0 w 440"/>
                <a:gd name="T3" fmla="*/ 0 h 772"/>
                <a:gd name="T4" fmla="*/ 0 w 440"/>
                <a:gd name="T5" fmla="*/ 0 h 772"/>
                <a:gd name="T6" fmla="*/ 0 w 440"/>
                <a:gd name="T7" fmla="*/ 0 h 772"/>
                <a:gd name="T8" fmla="*/ 0 w 440"/>
                <a:gd name="T9" fmla="*/ 0 h 772"/>
                <a:gd name="T10" fmla="*/ 0 w 440"/>
                <a:gd name="T11" fmla="*/ 0 h 772"/>
                <a:gd name="T12" fmla="*/ 0 w 440"/>
                <a:gd name="T13" fmla="*/ 0 h 772"/>
                <a:gd name="T14" fmla="*/ 0 w 440"/>
                <a:gd name="T15" fmla="*/ 0 h 772"/>
                <a:gd name="T16" fmla="*/ 0 w 440"/>
                <a:gd name="T17" fmla="*/ 0 h 772"/>
                <a:gd name="T18" fmla="*/ 0 w 440"/>
                <a:gd name="T19" fmla="*/ 0 h 772"/>
                <a:gd name="T20" fmla="*/ 0 w 440"/>
                <a:gd name="T21" fmla="*/ 0 h 772"/>
                <a:gd name="T22" fmla="*/ 0 w 440"/>
                <a:gd name="T23" fmla="*/ 0 h 772"/>
                <a:gd name="T24" fmla="*/ 0 w 440"/>
                <a:gd name="T25" fmla="*/ 0 h 772"/>
                <a:gd name="T26" fmla="*/ 0 w 440"/>
                <a:gd name="T27" fmla="*/ 0 h 772"/>
                <a:gd name="T28" fmla="*/ 0 w 440"/>
                <a:gd name="T29" fmla="*/ 0 h 772"/>
                <a:gd name="T30" fmla="*/ 0 w 440"/>
                <a:gd name="T31" fmla="*/ 0 h 772"/>
                <a:gd name="T32" fmla="*/ 0 w 440"/>
                <a:gd name="T33" fmla="*/ 0 h 772"/>
                <a:gd name="T34" fmla="*/ 0 w 440"/>
                <a:gd name="T35" fmla="*/ 0 h 772"/>
                <a:gd name="T36" fmla="*/ 0 w 440"/>
                <a:gd name="T37" fmla="*/ 0 h 772"/>
                <a:gd name="T38" fmla="*/ 0 w 440"/>
                <a:gd name="T39" fmla="*/ 0 h 772"/>
                <a:gd name="T40" fmla="*/ 0 w 440"/>
                <a:gd name="T41" fmla="*/ 0 h 772"/>
                <a:gd name="T42" fmla="*/ 0 w 440"/>
                <a:gd name="T43" fmla="*/ 0 h 772"/>
                <a:gd name="T44" fmla="*/ 0 w 440"/>
                <a:gd name="T45" fmla="*/ 0 h 772"/>
                <a:gd name="T46" fmla="*/ 0 w 440"/>
                <a:gd name="T47" fmla="*/ 0 h 772"/>
                <a:gd name="T48" fmla="*/ 0 w 440"/>
                <a:gd name="T49" fmla="*/ 0 h 772"/>
                <a:gd name="T50" fmla="*/ 0 w 440"/>
                <a:gd name="T51" fmla="*/ 0 h 772"/>
                <a:gd name="T52" fmla="*/ 0 w 440"/>
                <a:gd name="T53" fmla="*/ 0 h 772"/>
                <a:gd name="T54" fmla="*/ 0 w 440"/>
                <a:gd name="T55" fmla="*/ 0 h 772"/>
                <a:gd name="T56" fmla="*/ 0 w 440"/>
                <a:gd name="T57" fmla="*/ 0 h 772"/>
                <a:gd name="T58" fmla="*/ 0 w 440"/>
                <a:gd name="T59" fmla="*/ 0 h 772"/>
                <a:gd name="T60" fmla="*/ 0 w 440"/>
                <a:gd name="T61" fmla="*/ 0 h 772"/>
                <a:gd name="T62" fmla="*/ 0 w 440"/>
                <a:gd name="T63" fmla="*/ 0 h 772"/>
                <a:gd name="T64" fmla="*/ 0 w 440"/>
                <a:gd name="T65" fmla="*/ 0 h 772"/>
                <a:gd name="T66" fmla="*/ 0 w 440"/>
                <a:gd name="T67" fmla="*/ 0 h 772"/>
                <a:gd name="T68" fmla="*/ 0 w 440"/>
                <a:gd name="T69" fmla="*/ 0 h 772"/>
                <a:gd name="T70" fmla="*/ 0 w 440"/>
                <a:gd name="T71" fmla="*/ 0 h 772"/>
                <a:gd name="T72" fmla="*/ 0 w 440"/>
                <a:gd name="T73" fmla="*/ 0 h 772"/>
                <a:gd name="T74" fmla="*/ 0 w 440"/>
                <a:gd name="T75" fmla="*/ 0 h 772"/>
                <a:gd name="T76" fmla="*/ 0 w 440"/>
                <a:gd name="T77" fmla="*/ 0 h 772"/>
                <a:gd name="T78" fmla="*/ 0 w 440"/>
                <a:gd name="T79" fmla="*/ 0 h 772"/>
                <a:gd name="T80" fmla="*/ 0 w 440"/>
                <a:gd name="T81" fmla="*/ 0 h 772"/>
                <a:gd name="T82" fmla="*/ 0 w 440"/>
                <a:gd name="T83" fmla="*/ 0 h 772"/>
                <a:gd name="T84" fmla="*/ 0 w 440"/>
                <a:gd name="T85" fmla="*/ 0 h 772"/>
                <a:gd name="T86" fmla="*/ 0 w 440"/>
                <a:gd name="T87" fmla="*/ 0 h 772"/>
                <a:gd name="T88" fmla="*/ 0 w 440"/>
                <a:gd name="T89" fmla="*/ 0 h 772"/>
                <a:gd name="T90" fmla="*/ 0 w 440"/>
                <a:gd name="T91" fmla="*/ 0 h 772"/>
                <a:gd name="T92" fmla="*/ 0 w 440"/>
                <a:gd name="T93" fmla="*/ 0 h 772"/>
                <a:gd name="T94" fmla="*/ 0 w 440"/>
                <a:gd name="T95" fmla="*/ 0 h 772"/>
                <a:gd name="T96" fmla="*/ 0 w 440"/>
                <a:gd name="T97" fmla="*/ 0 h 772"/>
                <a:gd name="T98" fmla="*/ 0 w 440"/>
                <a:gd name="T99" fmla="*/ 0 h 772"/>
                <a:gd name="T100" fmla="*/ 0 w 440"/>
                <a:gd name="T101" fmla="*/ 0 h 772"/>
                <a:gd name="T102" fmla="*/ 0 w 440"/>
                <a:gd name="T103" fmla="*/ 0 h 772"/>
                <a:gd name="T104" fmla="*/ 0 w 440"/>
                <a:gd name="T105" fmla="*/ 0 h 772"/>
                <a:gd name="T106" fmla="*/ 0 w 440"/>
                <a:gd name="T107" fmla="*/ 0 h 772"/>
                <a:gd name="T108" fmla="*/ 0 w 440"/>
                <a:gd name="T109" fmla="*/ 0 h 772"/>
                <a:gd name="T110" fmla="*/ 0 w 440"/>
                <a:gd name="T111" fmla="*/ 0 h 772"/>
                <a:gd name="T112" fmla="*/ 0 w 440"/>
                <a:gd name="T113" fmla="*/ 0 h 772"/>
                <a:gd name="T114" fmla="*/ 0 w 440"/>
                <a:gd name="T115" fmla="*/ 0 h 772"/>
                <a:gd name="T116" fmla="*/ 0 w 440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772">
                  <a:moveTo>
                    <a:pt x="219" y="117"/>
                  </a:moveTo>
                  <a:lnTo>
                    <a:pt x="228" y="117"/>
                  </a:lnTo>
                  <a:lnTo>
                    <a:pt x="237" y="118"/>
                  </a:lnTo>
                  <a:lnTo>
                    <a:pt x="245" y="119"/>
                  </a:lnTo>
                  <a:lnTo>
                    <a:pt x="253" y="121"/>
                  </a:lnTo>
                  <a:lnTo>
                    <a:pt x="261" y="124"/>
                  </a:lnTo>
                  <a:lnTo>
                    <a:pt x="268" y="127"/>
                  </a:lnTo>
                  <a:lnTo>
                    <a:pt x="276" y="132"/>
                  </a:lnTo>
                  <a:lnTo>
                    <a:pt x="282" y="137"/>
                  </a:lnTo>
                  <a:lnTo>
                    <a:pt x="289" y="141"/>
                  </a:lnTo>
                  <a:lnTo>
                    <a:pt x="295" y="148"/>
                  </a:lnTo>
                  <a:lnTo>
                    <a:pt x="302" y="154"/>
                  </a:lnTo>
                  <a:lnTo>
                    <a:pt x="308" y="161"/>
                  </a:lnTo>
                  <a:lnTo>
                    <a:pt x="319" y="176"/>
                  </a:lnTo>
                  <a:lnTo>
                    <a:pt x="329" y="193"/>
                  </a:lnTo>
                  <a:lnTo>
                    <a:pt x="338" y="211"/>
                  </a:lnTo>
                  <a:lnTo>
                    <a:pt x="346" y="232"/>
                  </a:lnTo>
                  <a:lnTo>
                    <a:pt x="352" y="254"/>
                  </a:lnTo>
                  <a:lnTo>
                    <a:pt x="358" y="277"/>
                  </a:lnTo>
                  <a:lnTo>
                    <a:pt x="363" y="301"/>
                  </a:lnTo>
                  <a:lnTo>
                    <a:pt x="365" y="327"/>
                  </a:lnTo>
                  <a:lnTo>
                    <a:pt x="367" y="353"/>
                  </a:lnTo>
                  <a:lnTo>
                    <a:pt x="368" y="381"/>
                  </a:lnTo>
                  <a:lnTo>
                    <a:pt x="367" y="408"/>
                  </a:lnTo>
                  <a:lnTo>
                    <a:pt x="366" y="435"/>
                  </a:lnTo>
                  <a:lnTo>
                    <a:pt x="363" y="462"/>
                  </a:lnTo>
                  <a:lnTo>
                    <a:pt x="359" y="487"/>
                  </a:lnTo>
                  <a:lnTo>
                    <a:pt x="353" y="511"/>
                  </a:lnTo>
                  <a:lnTo>
                    <a:pt x="347" y="534"/>
                  </a:lnTo>
                  <a:lnTo>
                    <a:pt x="339" y="556"/>
                  </a:lnTo>
                  <a:lnTo>
                    <a:pt x="331" y="575"/>
                  </a:lnTo>
                  <a:lnTo>
                    <a:pt x="321" y="593"/>
                  </a:lnTo>
                  <a:lnTo>
                    <a:pt x="310" y="610"/>
                  </a:lnTo>
                  <a:lnTo>
                    <a:pt x="305" y="617"/>
                  </a:lnTo>
                  <a:lnTo>
                    <a:pt x="298" y="624"/>
                  </a:lnTo>
                  <a:lnTo>
                    <a:pt x="292" y="630"/>
                  </a:lnTo>
                  <a:lnTo>
                    <a:pt x="285" y="636"/>
                  </a:lnTo>
                  <a:lnTo>
                    <a:pt x="279" y="641"/>
                  </a:lnTo>
                  <a:lnTo>
                    <a:pt x="271" y="645"/>
                  </a:lnTo>
                  <a:lnTo>
                    <a:pt x="264" y="649"/>
                  </a:lnTo>
                  <a:lnTo>
                    <a:pt x="256" y="653"/>
                  </a:lnTo>
                  <a:lnTo>
                    <a:pt x="249" y="655"/>
                  </a:lnTo>
                  <a:lnTo>
                    <a:pt x="240" y="657"/>
                  </a:lnTo>
                  <a:lnTo>
                    <a:pt x="231" y="658"/>
                  </a:lnTo>
                  <a:lnTo>
                    <a:pt x="223" y="658"/>
                  </a:lnTo>
                  <a:lnTo>
                    <a:pt x="214" y="658"/>
                  </a:lnTo>
                  <a:lnTo>
                    <a:pt x="205" y="657"/>
                  </a:lnTo>
                  <a:lnTo>
                    <a:pt x="197" y="655"/>
                  </a:lnTo>
                  <a:lnTo>
                    <a:pt x="189" y="653"/>
                  </a:lnTo>
                  <a:lnTo>
                    <a:pt x="182" y="649"/>
                  </a:lnTo>
                  <a:lnTo>
                    <a:pt x="174" y="645"/>
                  </a:lnTo>
                  <a:lnTo>
                    <a:pt x="167" y="640"/>
                  </a:lnTo>
                  <a:lnTo>
                    <a:pt x="160" y="634"/>
                  </a:lnTo>
                  <a:lnTo>
                    <a:pt x="153" y="629"/>
                  </a:lnTo>
                  <a:lnTo>
                    <a:pt x="146" y="622"/>
                  </a:lnTo>
                  <a:lnTo>
                    <a:pt x="141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4" y="572"/>
                  </a:lnTo>
                  <a:lnTo>
                    <a:pt x="105" y="551"/>
                  </a:lnTo>
                  <a:lnTo>
                    <a:pt x="98" y="530"/>
                  </a:lnTo>
                  <a:lnTo>
                    <a:pt x="91" y="506"/>
                  </a:lnTo>
                  <a:lnTo>
                    <a:pt x="87" y="482"/>
                  </a:lnTo>
                  <a:lnTo>
                    <a:pt x="82" y="457"/>
                  </a:lnTo>
                  <a:lnTo>
                    <a:pt x="79" y="432"/>
                  </a:lnTo>
                  <a:lnTo>
                    <a:pt x="77" y="405"/>
                  </a:lnTo>
                  <a:lnTo>
                    <a:pt x="77" y="378"/>
                  </a:lnTo>
                  <a:lnTo>
                    <a:pt x="78" y="353"/>
                  </a:lnTo>
                  <a:lnTo>
                    <a:pt x="79" y="327"/>
                  </a:lnTo>
                  <a:lnTo>
                    <a:pt x="82" y="303"/>
                  </a:lnTo>
                  <a:lnTo>
                    <a:pt x="87" y="279"/>
                  </a:lnTo>
                  <a:lnTo>
                    <a:pt x="92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6" y="195"/>
                  </a:lnTo>
                  <a:lnTo>
                    <a:pt x="126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8" y="133"/>
                  </a:lnTo>
                  <a:lnTo>
                    <a:pt x="174" y="128"/>
                  </a:lnTo>
                  <a:lnTo>
                    <a:pt x="182" y="125"/>
                  </a:lnTo>
                  <a:lnTo>
                    <a:pt x="188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2" y="117"/>
                  </a:lnTo>
                  <a:lnTo>
                    <a:pt x="219" y="117"/>
                  </a:lnTo>
                  <a:close/>
                  <a:moveTo>
                    <a:pt x="440" y="20"/>
                  </a:moveTo>
                  <a:lnTo>
                    <a:pt x="365" y="20"/>
                  </a:lnTo>
                  <a:lnTo>
                    <a:pt x="365" y="124"/>
                  </a:lnTo>
                  <a:lnTo>
                    <a:pt x="363" y="124"/>
                  </a:lnTo>
                  <a:lnTo>
                    <a:pt x="356" y="110"/>
                  </a:lnTo>
                  <a:lnTo>
                    <a:pt x="348" y="96"/>
                  </a:lnTo>
                  <a:lnTo>
                    <a:pt x="340" y="84"/>
                  </a:lnTo>
                  <a:lnTo>
                    <a:pt x="333" y="72"/>
                  </a:lnTo>
                  <a:lnTo>
                    <a:pt x="324" y="61"/>
                  </a:lnTo>
                  <a:lnTo>
                    <a:pt x="315" y="51"/>
                  </a:lnTo>
                  <a:lnTo>
                    <a:pt x="306" y="41"/>
                  </a:lnTo>
                  <a:lnTo>
                    <a:pt x="296" y="33"/>
                  </a:lnTo>
                  <a:lnTo>
                    <a:pt x="286" y="25"/>
                  </a:lnTo>
                  <a:lnTo>
                    <a:pt x="277" y="18"/>
                  </a:lnTo>
                  <a:lnTo>
                    <a:pt x="267" y="13"/>
                  </a:lnTo>
                  <a:lnTo>
                    <a:pt x="256" y="9"/>
                  </a:lnTo>
                  <a:lnTo>
                    <a:pt x="245" y="4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2" y="0"/>
                  </a:lnTo>
                  <a:lnTo>
                    <a:pt x="200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4" y="8"/>
                  </a:lnTo>
                  <a:lnTo>
                    <a:pt x="154" y="12"/>
                  </a:lnTo>
                  <a:lnTo>
                    <a:pt x="143" y="17"/>
                  </a:lnTo>
                  <a:lnTo>
                    <a:pt x="133" y="24"/>
                  </a:lnTo>
                  <a:lnTo>
                    <a:pt x="123" y="31"/>
                  </a:lnTo>
                  <a:lnTo>
                    <a:pt x="114" y="39"/>
                  </a:lnTo>
                  <a:lnTo>
                    <a:pt x="104" y="47"/>
                  </a:lnTo>
                  <a:lnTo>
                    <a:pt x="95" y="57"/>
                  </a:lnTo>
                  <a:lnTo>
                    <a:pt x="87" y="68"/>
                  </a:lnTo>
                  <a:lnTo>
                    <a:pt x="78" y="79"/>
                  </a:lnTo>
                  <a:lnTo>
                    <a:pt x="71" y="91"/>
                  </a:lnTo>
                  <a:lnTo>
                    <a:pt x="63" y="102"/>
                  </a:lnTo>
                  <a:lnTo>
                    <a:pt x="56" y="115"/>
                  </a:lnTo>
                  <a:lnTo>
                    <a:pt x="50" y="129"/>
                  </a:lnTo>
                  <a:lnTo>
                    <a:pt x="44" y="143"/>
                  </a:lnTo>
                  <a:lnTo>
                    <a:pt x="38" y="159"/>
                  </a:lnTo>
                  <a:lnTo>
                    <a:pt x="33" y="174"/>
                  </a:lnTo>
                  <a:lnTo>
                    <a:pt x="23" y="206"/>
                  </a:lnTo>
                  <a:lnTo>
                    <a:pt x="14" y="239"/>
                  </a:lnTo>
                  <a:lnTo>
                    <a:pt x="8" y="275"/>
                  </a:lnTo>
                  <a:lnTo>
                    <a:pt x="4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4" y="463"/>
                  </a:lnTo>
                  <a:lnTo>
                    <a:pt x="9" y="498"/>
                  </a:lnTo>
                  <a:lnTo>
                    <a:pt x="15" y="533"/>
                  </a:lnTo>
                  <a:lnTo>
                    <a:pt x="23" y="566"/>
                  </a:lnTo>
                  <a:lnTo>
                    <a:pt x="33" y="599"/>
                  </a:lnTo>
                  <a:lnTo>
                    <a:pt x="38" y="614"/>
                  </a:lnTo>
                  <a:lnTo>
                    <a:pt x="45" y="628"/>
                  </a:lnTo>
                  <a:lnTo>
                    <a:pt x="51" y="642"/>
                  </a:lnTo>
                  <a:lnTo>
                    <a:pt x="58" y="656"/>
                  </a:lnTo>
                  <a:lnTo>
                    <a:pt x="64" y="669"/>
                  </a:lnTo>
                  <a:lnTo>
                    <a:pt x="72" y="682"/>
                  </a:lnTo>
                  <a:lnTo>
                    <a:pt x="80" y="693"/>
                  </a:lnTo>
                  <a:lnTo>
                    <a:pt x="88" y="704"/>
                  </a:lnTo>
                  <a:lnTo>
                    <a:pt x="96" y="714"/>
                  </a:lnTo>
                  <a:lnTo>
                    <a:pt x="105" y="724"/>
                  </a:lnTo>
                  <a:lnTo>
                    <a:pt x="115" y="732"/>
                  </a:lnTo>
                  <a:lnTo>
                    <a:pt x="124" y="741"/>
                  </a:lnTo>
                  <a:lnTo>
                    <a:pt x="134" y="748"/>
                  </a:lnTo>
                  <a:lnTo>
                    <a:pt x="144" y="754"/>
                  </a:lnTo>
                  <a:lnTo>
                    <a:pt x="155" y="759"/>
                  </a:lnTo>
                  <a:lnTo>
                    <a:pt x="166" y="764"/>
                  </a:lnTo>
                  <a:lnTo>
                    <a:pt x="176" y="768"/>
                  </a:lnTo>
                  <a:lnTo>
                    <a:pt x="188" y="770"/>
                  </a:lnTo>
                  <a:lnTo>
                    <a:pt x="200" y="771"/>
                  </a:lnTo>
                  <a:lnTo>
                    <a:pt x="212" y="772"/>
                  </a:lnTo>
                  <a:lnTo>
                    <a:pt x="224" y="772"/>
                  </a:lnTo>
                  <a:lnTo>
                    <a:pt x="235" y="770"/>
                  </a:lnTo>
                  <a:lnTo>
                    <a:pt x="245" y="768"/>
                  </a:lnTo>
                  <a:lnTo>
                    <a:pt x="256" y="765"/>
                  </a:lnTo>
                  <a:lnTo>
                    <a:pt x="266" y="761"/>
                  </a:lnTo>
                  <a:lnTo>
                    <a:pt x="276" y="755"/>
                  </a:lnTo>
                  <a:lnTo>
                    <a:pt x="285" y="750"/>
                  </a:lnTo>
                  <a:lnTo>
                    <a:pt x="295" y="742"/>
                  </a:lnTo>
                  <a:lnTo>
                    <a:pt x="305" y="735"/>
                  </a:lnTo>
                  <a:lnTo>
                    <a:pt x="313" y="725"/>
                  </a:lnTo>
                  <a:lnTo>
                    <a:pt x="323" y="715"/>
                  </a:lnTo>
                  <a:lnTo>
                    <a:pt x="331" y="704"/>
                  </a:lnTo>
                  <a:lnTo>
                    <a:pt x="339" y="693"/>
                  </a:lnTo>
                  <a:lnTo>
                    <a:pt x="348" y="680"/>
                  </a:lnTo>
                  <a:lnTo>
                    <a:pt x="356" y="666"/>
                  </a:lnTo>
                  <a:lnTo>
                    <a:pt x="363" y="651"/>
                  </a:lnTo>
                  <a:lnTo>
                    <a:pt x="365" y="651"/>
                  </a:lnTo>
                  <a:lnTo>
                    <a:pt x="365" y="754"/>
                  </a:lnTo>
                  <a:lnTo>
                    <a:pt x="440" y="754"/>
                  </a:lnTo>
                  <a:lnTo>
                    <a:pt x="440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8"/>
            <p:cNvSpPr>
              <a:spLocks noChangeAspect="1"/>
            </p:cNvSpPr>
            <p:nvPr/>
          </p:nvSpPr>
          <p:spPr bwMode="black">
            <a:xfrm>
              <a:off x="1557" y="3675"/>
              <a:ext cx="59" cy="215"/>
            </a:xfrm>
            <a:custGeom>
              <a:avLst/>
              <a:gdLst>
                <a:gd name="T0" fmla="*/ 0 w 352"/>
                <a:gd name="T1" fmla="*/ 0 h 1289"/>
                <a:gd name="T2" fmla="*/ 0 w 352"/>
                <a:gd name="T3" fmla="*/ 0 h 1289"/>
                <a:gd name="T4" fmla="*/ 0 w 352"/>
                <a:gd name="T5" fmla="*/ 0 h 1289"/>
                <a:gd name="T6" fmla="*/ 0 w 352"/>
                <a:gd name="T7" fmla="*/ 0 h 1289"/>
                <a:gd name="T8" fmla="*/ 0 w 352"/>
                <a:gd name="T9" fmla="*/ 0 h 1289"/>
                <a:gd name="T10" fmla="*/ 0 w 352"/>
                <a:gd name="T11" fmla="*/ 0 h 1289"/>
                <a:gd name="T12" fmla="*/ 0 w 352"/>
                <a:gd name="T13" fmla="*/ 0 h 1289"/>
                <a:gd name="T14" fmla="*/ 0 w 352"/>
                <a:gd name="T15" fmla="*/ 0 h 1289"/>
                <a:gd name="T16" fmla="*/ 0 w 352"/>
                <a:gd name="T17" fmla="*/ 0 h 1289"/>
                <a:gd name="T18" fmla="*/ 0 w 352"/>
                <a:gd name="T19" fmla="*/ 0 h 1289"/>
                <a:gd name="T20" fmla="*/ 0 w 352"/>
                <a:gd name="T21" fmla="*/ 0 h 1289"/>
                <a:gd name="T22" fmla="*/ 0 w 352"/>
                <a:gd name="T23" fmla="*/ 0 h 1289"/>
                <a:gd name="T24" fmla="*/ 0 w 352"/>
                <a:gd name="T25" fmla="*/ 0 h 1289"/>
                <a:gd name="T26" fmla="*/ 0 w 352"/>
                <a:gd name="T27" fmla="*/ 0 h 1289"/>
                <a:gd name="T28" fmla="*/ 0 w 352"/>
                <a:gd name="T29" fmla="*/ 0 h 1289"/>
                <a:gd name="T30" fmla="*/ 0 w 352"/>
                <a:gd name="T31" fmla="*/ 0 h 1289"/>
                <a:gd name="T32" fmla="*/ 0 w 352"/>
                <a:gd name="T33" fmla="*/ 0 h 1289"/>
                <a:gd name="T34" fmla="*/ 0 w 352"/>
                <a:gd name="T35" fmla="*/ 0 h 1289"/>
                <a:gd name="T36" fmla="*/ 0 w 352"/>
                <a:gd name="T37" fmla="*/ 0 h 1289"/>
                <a:gd name="T38" fmla="*/ 0 w 352"/>
                <a:gd name="T39" fmla="*/ 0 h 1289"/>
                <a:gd name="T40" fmla="*/ 0 w 352"/>
                <a:gd name="T41" fmla="*/ 0 h 1289"/>
                <a:gd name="T42" fmla="*/ 0 w 352"/>
                <a:gd name="T43" fmla="*/ 0 h 1289"/>
                <a:gd name="T44" fmla="*/ 0 w 352"/>
                <a:gd name="T45" fmla="*/ 0 h 1289"/>
                <a:gd name="T46" fmla="*/ 0 w 352"/>
                <a:gd name="T47" fmla="*/ 0 h 1289"/>
                <a:gd name="T48" fmla="*/ 0 w 352"/>
                <a:gd name="T49" fmla="*/ 0 h 1289"/>
                <a:gd name="T50" fmla="*/ 0 w 352"/>
                <a:gd name="T51" fmla="*/ 0 h 1289"/>
                <a:gd name="T52" fmla="*/ 0 w 352"/>
                <a:gd name="T53" fmla="*/ 0 h 1289"/>
                <a:gd name="T54" fmla="*/ 0 w 352"/>
                <a:gd name="T55" fmla="*/ 0 h 1289"/>
                <a:gd name="T56" fmla="*/ 0 w 352"/>
                <a:gd name="T57" fmla="*/ 0 h 1289"/>
                <a:gd name="T58" fmla="*/ 0 w 352"/>
                <a:gd name="T59" fmla="*/ 0 h 1289"/>
                <a:gd name="T60" fmla="*/ 0 w 352"/>
                <a:gd name="T61" fmla="*/ 0 h 1289"/>
                <a:gd name="T62" fmla="*/ 0 w 352"/>
                <a:gd name="T63" fmla="*/ 0 h 1289"/>
                <a:gd name="T64" fmla="*/ 0 w 352"/>
                <a:gd name="T65" fmla="*/ 0 h 1289"/>
                <a:gd name="T66" fmla="*/ 0 w 352"/>
                <a:gd name="T67" fmla="*/ 0 h 1289"/>
                <a:gd name="T68" fmla="*/ 0 w 352"/>
                <a:gd name="T69" fmla="*/ 0 h 1289"/>
                <a:gd name="T70" fmla="*/ 0 w 352"/>
                <a:gd name="T71" fmla="*/ 0 h 1289"/>
                <a:gd name="T72" fmla="*/ 0 w 352"/>
                <a:gd name="T73" fmla="*/ 0 h 1289"/>
                <a:gd name="T74" fmla="*/ 0 w 352"/>
                <a:gd name="T75" fmla="*/ 0 h 1289"/>
                <a:gd name="T76" fmla="*/ 0 w 352"/>
                <a:gd name="T77" fmla="*/ 0 h 1289"/>
                <a:gd name="T78" fmla="*/ 0 w 352"/>
                <a:gd name="T79" fmla="*/ 0 h 1289"/>
                <a:gd name="T80" fmla="*/ 0 w 352"/>
                <a:gd name="T81" fmla="*/ 0 h 1289"/>
                <a:gd name="T82" fmla="*/ 0 w 352"/>
                <a:gd name="T83" fmla="*/ 0 h 1289"/>
                <a:gd name="T84" fmla="*/ 0 w 352"/>
                <a:gd name="T85" fmla="*/ 0 h 1289"/>
                <a:gd name="T86" fmla="*/ 0 w 352"/>
                <a:gd name="T87" fmla="*/ 0 h 12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52" h="1289">
                  <a:moveTo>
                    <a:pt x="77" y="0"/>
                  </a:moveTo>
                  <a:lnTo>
                    <a:pt x="77" y="641"/>
                  </a:lnTo>
                  <a:lnTo>
                    <a:pt x="77" y="643"/>
                  </a:lnTo>
                  <a:lnTo>
                    <a:pt x="88" y="619"/>
                  </a:lnTo>
                  <a:lnTo>
                    <a:pt x="101" y="598"/>
                  </a:lnTo>
                  <a:lnTo>
                    <a:pt x="109" y="588"/>
                  </a:lnTo>
                  <a:lnTo>
                    <a:pt x="115" y="578"/>
                  </a:lnTo>
                  <a:lnTo>
                    <a:pt x="123" y="571"/>
                  </a:lnTo>
                  <a:lnTo>
                    <a:pt x="131" y="563"/>
                  </a:lnTo>
                  <a:lnTo>
                    <a:pt x="139" y="557"/>
                  </a:lnTo>
                  <a:lnTo>
                    <a:pt x="147" y="551"/>
                  </a:lnTo>
                  <a:lnTo>
                    <a:pt x="155" y="546"/>
                  </a:lnTo>
                  <a:lnTo>
                    <a:pt x="165" y="541"/>
                  </a:lnTo>
                  <a:lnTo>
                    <a:pt x="174" y="538"/>
                  </a:lnTo>
                  <a:lnTo>
                    <a:pt x="183" y="536"/>
                  </a:lnTo>
                  <a:lnTo>
                    <a:pt x="193" y="535"/>
                  </a:lnTo>
                  <a:lnTo>
                    <a:pt x="204" y="535"/>
                  </a:lnTo>
                  <a:lnTo>
                    <a:pt x="215" y="535"/>
                  </a:lnTo>
                  <a:lnTo>
                    <a:pt x="226" y="536"/>
                  </a:lnTo>
                  <a:lnTo>
                    <a:pt x="235" y="538"/>
                  </a:lnTo>
                  <a:lnTo>
                    <a:pt x="245" y="541"/>
                  </a:lnTo>
                  <a:lnTo>
                    <a:pt x="254" y="545"/>
                  </a:lnTo>
                  <a:lnTo>
                    <a:pt x="262" y="549"/>
                  </a:lnTo>
                  <a:lnTo>
                    <a:pt x="271" y="554"/>
                  </a:lnTo>
                  <a:lnTo>
                    <a:pt x="278" y="560"/>
                  </a:lnTo>
                  <a:lnTo>
                    <a:pt x="285" y="566"/>
                  </a:lnTo>
                  <a:lnTo>
                    <a:pt x="293" y="574"/>
                  </a:lnTo>
                  <a:lnTo>
                    <a:pt x="298" y="581"/>
                  </a:lnTo>
                  <a:lnTo>
                    <a:pt x="304" y="590"/>
                  </a:lnTo>
                  <a:lnTo>
                    <a:pt x="310" y="599"/>
                  </a:lnTo>
                  <a:lnTo>
                    <a:pt x="314" y="608"/>
                  </a:lnTo>
                  <a:lnTo>
                    <a:pt x="320" y="618"/>
                  </a:lnTo>
                  <a:lnTo>
                    <a:pt x="324" y="629"/>
                  </a:lnTo>
                  <a:lnTo>
                    <a:pt x="331" y="652"/>
                  </a:lnTo>
                  <a:lnTo>
                    <a:pt x="337" y="676"/>
                  </a:lnTo>
                  <a:lnTo>
                    <a:pt x="342" y="702"/>
                  </a:lnTo>
                  <a:lnTo>
                    <a:pt x="345" y="730"/>
                  </a:lnTo>
                  <a:lnTo>
                    <a:pt x="349" y="759"/>
                  </a:lnTo>
                  <a:lnTo>
                    <a:pt x="351" y="790"/>
                  </a:lnTo>
                  <a:lnTo>
                    <a:pt x="352" y="820"/>
                  </a:lnTo>
                  <a:lnTo>
                    <a:pt x="352" y="852"/>
                  </a:lnTo>
                  <a:lnTo>
                    <a:pt x="352" y="1289"/>
                  </a:lnTo>
                  <a:lnTo>
                    <a:pt x="277" y="1289"/>
                  </a:lnTo>
                  <a:lnTo>
                    <a:pt x="277" y="876"/>
                  </a:lnTo>
                  <a:lnTo>
                    <a:pt x="277" y="832"/>
                  </a:lnTo>
                  <a:lnTo>
                    <a:pt x="275" y="791"/>
                  </a:lnTo>
                  <a:lnTo>
                    <a:pt x="274" y="771"/>
                  </a:lnTo>
                  <a:lnTo>
                    <a:pt x="272" y="753"/>
                  </a:lnTo>
                  <a:lnTo>
                    <a:pt x="269" y="735"/>
                  </a:lnTo>
                  <a:lnTo>
                    <a:pt x="264" y="718"/>
                  </a:lnTo>
                  <a:lnTo>
                    <a:pt x="259" y="704"/>
                  </a:lnTo>
                  <a:lnTo>
                    <a:pt x="253" y="690"/>
                  </a:lnTo>
                  <a:lnTo>
                    <a:pt x="249" y="685"/>
                  </a:lnTo>
                  <a:lnTo>
                    <a:pt x="245" y="680"/>
                  </a:lnTo>
                  <a:lnTo>
                    <a:pt x="241" y="674"/>
                  </a:lnTo>
                  <a:lnTo>
                    <a:pt x="236" y="670"/>
                  </a:lnTo>
                  <a:lnTo>
                    <a:pt x="231" y="666"/>
                  </a:lnTo>
                  <a:lnTo>
                    <a:pt x="226" y="661"/>
                  </a:lnTo>
                  <a:lnTo>
                    <a:pt x="220" y="658"/>
                  </a:lnTo>
                  <a:lnTo>
                    <a:pt x="214" y="656"/>
                  </a:lnTo>
                  <a:lnTo>
                    <a:pt x="207" y="654"/>
                  </a:lnTo>
                  <a:lnTo>
                    <a:pt x="201" y="653"/>
                  </a:lnTo>
                  <a:lnTo>
                    <a:pt x="193" y="652"/>
                  </a:lnTo>
                  <a:lnTo>
                    <a:pt x="185" y="652"/>
                  </a:lnTo>
                  <a:lnTo>
                    <a:pt x="176" y="652"/>
                  </a:lnTo>
                  <a:lnTo>
                    <a:pt x="167" y="653"/>
                  </a:lnTo>
                  <a:lnTo>
                    <a:pt x="159" y="655"/>
                  </a:lnTo>
                  <a:lnTo>
                    <a:pt x="151" y="658"/>
                  </a:lnTo>
                  <a:lnTo>
                    <a:pt x="144" y="662"/>
                  </a:lnTo>
                  <a:lnTo>
                    <a:pt x="137" y="667"/>
                  </a:lnTo>
                  <a:lnTo>
                    <a:pt x="131" y="672"/>
                  </a:lnTo>
                  <a:lnTo>
                    <a:pt x="124" y="677"/>
                  </a:lnTo>
                  <a:lnTo>
                    <a:pt x="119" y="685"/>
                  </a:lnTo>
                  <a:lnTo>
                    <a:pt x="114" y="691"/>
                  </a:lnTo>
                  <a:lnTo>
                    <a:pt x="109" y="700"/>
                  </a:lnTo>
                  <a:lnTo>
                    <a:pt x="106" y="708"/>
                  </a:lnTo>
                  <a:lnTo>
                    <a:pt x="98" y="726"/>
                  </a:lnTo>
                  <a:lnTo>
                    <a:pt x="92" y="746"/>
                  </a:lnTo>
                  <a:lnTo>
                    <a:pt x="87" y="768"/>
                  </a:lnTo>
                  <a:lnTo>
                    <a:pt x="83" y="792"/>
                  </a:lnTo>
                  <a:lnTo>
                    <a:pt x="81" y="815"/>
                  </a:lnTo>
                  <a:lnTo>
                    <a:pt x="79" y="839"/>
                  </a:lnTo>
                  <a:lnTo>
                    <a:pt x="77" y="890"/>
                  </a:lnTo>
                  <a:lnTo>
                    <a:pt x="77" y="940"/>
                  </a:lnTo>
                  <a:lnTo>
                    <a:pt x="77" y="1289"/>
                  </a:lnTo>
                  <a:lnTo>
                    <a:pt x="0" y="1289"/>
                  </a:lnTo>
                  <a:lnTo>
                    <a:pt x="0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9"/>
            <p:cNvSpPr>
              <a:spLocks noChangeAspect="1" noEditPoints="1"/>
            </p:cNvSpPr>
            <p:nvPr/>
          </p:nvSpPr>
          <p:spPr bwMode="black">
            <a:xfrm>
              <a:off x="1633" y="3764"/>
              <a:ext cx="77" cy="129"/>
            </a:xfrm>
            <a:custGeom>
              <a:avLst/>
              <a:gdLst>
                <a:gd name="T0" fmla="*/ 0 w 463"/>
                <a:gd name="T1" fmla="*/ 0 h 772"/>
                <a:gd name="T2" fmla="*/ 0 w 463"/>
                <a:gd name="T3" fmla="*/ 0 h 772"/>
                <a:gd name="T4" fmla="*/ 0 w 463"/>
                <a:gd name="T5" fmla="*/ 0 h 772"/>
                <a:gd name="T6" fmla="*/ 0 w 463"/>
                <a:gd name="T7" fmla="*/ 0 h 772"/>
                <a:gd name="T8" fmla="*/ 0 w 463"/>
                <a:gd name="T9" fmla="*/ 0 h 772"/>
                <a:gd name="T10" fmla="*/ 0 w 463"/>
                <a:gd name="T11" fmla="*/ 0 h 772"/>
                <a:gd name="T12" fmla="*/ 0 w 463"/>
                <a:gd name="T13" fmla="*/ 0 h 772"/>
                <a:gd name="T14" fmla="*/ 0 w 463"/>
                <a:gd name="T15" fmla="*/ 0 h 772"/>
                <a:gd name="T16" fmla="*/ 0 w 463"/>
                <a:gd name="T17" fmla="*/ 0 h 772"/>
                <a:gd name="T18" fmla="*/ 0 w 463"/>
                <a:gd name="T19" fmla="*/ 0 h 772"/>
                <a:gd name="T20" fmla="*/ 0 w 463"/>
                <a:gd name="T21" fmla="*/ 0 h 772"/>
                <a:gd name="T22" fmla="*/ 0 w 463"/>
                <a:gd name="T23" fmla="*/ 0 h 772"/>
                <a:gd name="T24" fmla="*/ 0 w 463"/>
                <a:gd name="T25" fmla="*/ 0 h 772"/>
                <a:gd name="T26" fmla="*/ 0 w 463"/>
                <a:gd name="T27" fmla="*/ 0 h 772"/>
                <a:gd name="T28" fmla="*/ 0 w 463"/>
                <a:gd name="T29" fmla="*/ 0 h 772"/>
                <a:gd name="T30" fmla="*/ 0 w 463"/>
                <a:gd name="T31" fmla="*/ 0 h 772"/>
                <a:gd name="T32" fmla="*/ 0 w 463"/>
                <a:gd name="T33" fmla="*/ 0 h 772"/>
                <a:gd name="T34" fmla="*/ 0 w 463"/>
                <a:gd name="T35" fmla="*/ 0 h 772"/>
                <a:gd name="T36" fmla="*/ 0 w 463"/>
                <a:gd name="T37" fmla="*/ 0 h 772"/>
                <a:gd name="T38" fmla="*/ 0 w 463"/>
                <a:gd name="T39" fmla="*/ 0 h 772"/>
                <a:gd name="T40" fmla="*/ 0 w 463"/>
                <a:gd name="T41" fmla="*/ 0 h 772"/>
                <a:gd name="T42" fmla="*/ 0 w 463"/>
                <a:gd name="T43" fmla="*/ 0 h 772"/>
                <a:gd name="T44" fmla="*/ 0 w 463"/>
                <a:gd name="T45" fmla="*/ 0 h 772"/>
                <a:gd name="T46" fmla="*/ 0 w 463"/>
                <a:gd name="T47" fmla="*/ 0 h 772"/>
                <a:gd name="T48" fmla="*/ 0 w 463"/>
                <a:gd name="T49" fmla="*/ 0 h 772"/>
                <a:gd name="T50" fmla="*/ 0 w 463"/>
                <a:gd name="T51" fmla="*/ 0 h 772"/>
                <a:gd name="T52" fmla="*/ 0 w 463"/>
                <a:gd name="T53" fmla="*/ 0 h 772"/>
                <a:gd name="T54" fmla="*/ 0 w 463"/>
                <a:gd name="T55" fmla="*/ 0 h 772"/>
                <a:gd name="T56" fmla="*/ 0 w 463"/>
                <a:gd name="T57" fmla="*/ 0 h 772"/>
                <a:gd name="T58" fmla="*/ 0 w 463"/>
                <a:gd name="T59" fmla="*/ 0 h 772"/>
                <a:gd name="T60" fmla="*/ 0 w 463"/>
                <a:gd name="T61" fmla="*/ 0 h 772"/>
                <a:gd name="T62" fmla="*/ 0 w 463"/>
                <a:gd name="T63" fmla="*/ 0 h 772"/>
                <a:gd name="T64" fmla="*/ 0 w 463"/>
                <a:gd name="T65" fmla="*/ 0 h 772"/>
                <a:gd name="T66" fmla="*/ 0 w 463"/>
                <a:gd name="T67" fmla="*/ 0 h 772"/>
                <a:gd name="T68" fmla="*/ 0 w 463"/>
                <a:gd name="T69" fmla="*/ 0 h 772"/>
                <a:gd name="T70" fmla="*/ 0 w 463"/>
                <a:gd name="T71" fmla="*/ 0 h 772"/>
                <a:gd name="T72" fmla="*/ 0 w 463"/>
                <a:gd name="T73" fmla="*/ 0 h 772"/>
                <a:gd name="T74" fmla="*/ 0 w 463"/>
                <a:gd name="T75" fmla="*/ 0 h 772"/>
                <a:gd name="T76" fmla="*/ 0 w 463"/>
                <a:gd name="T77" fmla="*/ 0 h 772"/>
                <a:gd name="T78" fmla="*/ 0 w 463"/>
                <a:gd name="T79" fmla="*/ 0 h 772"/>
                <a:gd name="T80" fmla="*/ 0 w 463"/>
                <a:gd name="T81" fmla="*/ 0 h 772"/>
                <a:gd name="T82" fmla="*/ 0 w 463"/>
                <a:gd name="T83" fmla="*/ 0 h 772"/>
                <a:gd name="T84" fmla="*/ 0 w 463"/>
                <a:gd name="T85" fmla="*/ 0 h 772"/>
                <a:gd name="T86" fmla="*/ 0 w 463"/>
                <a:gd name="T87" fmla="*/ 0 h 772"/>
                <a:gd name="T88" fmla="*/ 0 w 463"/>
                <a:gd name="T89" fmla="*/ 0 h 772"/>
                <a:gd name="T90" fmla="*/ 0 w 463"/>
                <a:gd name="T91" fmla="*/ 0 h 772"/>
                <a:gd name="T92" fmla="*/ 0 w 463"/>
                <a:gd name="T93" fmla="*/ 0 h 772"/>
                <a:gd name="T94" fmla="*/ 0 w 463"/>
                <a:gd name="T95" fmla="*/ 0 h 772"/>
                <a:gd name="T96" fmla="*/ 0 w 463"/>
                <a:gd name="T97" fmla="*/ 0 h 772"/>
                <a:gd name="T98" fmla="*/ 0 w 463"/>
                <a:gd name="T99" fmla="*/ 0 h 772"/>
                <a:gd name="T100" fmla="*/ 0 w 463"/>
                <a:gd name="T101" fmla="*/ 0 h 772"/>
                <a:gd name="T102" fmla="*/ 0 w 463"/>
                <a:gd name="T103" fmla="*/ 0 h 772"/>
                <a:gd name="T104" fmla="*/ 0 w 463"/>
                <a:gd name="T105" fmla="*/ 0 h 772"/>
                <a:gd name="T106" fmla="*/ 0 w 463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3" h="772">
                  <a:moveTo>
                    <a:pt x="233" y="117"/>
                  </a:moveTo>
                  <a:lnTo>
                    <a:pt x="241" y="117"/>
                  </a:lnTo>
                  <a:lnTo>
                    <a:pt x="249" y="118"/>
                  </a:lnTo>
                  <a:lnTo>
                    <a:pt x="258" y="119"/>
                  </a:lnTo>
                  <a:lnTo>
                    <a:pt x="266" y="122"/>
                  </a:lnTo>
                  <a:lnTo>
                    <a:pt x="274" y="124"/>
                  </a:lnTo>
                  <a:lnTo>
                    <a:pt x="281" y="128"/>
                  </a:lnTo>
                  <a:lnTo>
                    <a:pt x="289" y="133"/>
                  </a:lnTo>
                  <a:lnTo>
                    <a:pt x="296" y="137"/>
                  </a:lnTo>
                  <a:lnTo>
                    <a:pt x="303" y="142"/>
                  </a:lnTo>
                  <a:lnTo>
                    <a:pt x="309" y="149"/>
                  </a:lnTo>
                  <a:lnTo>
                    <a:pt x="316" y="155"/>
                  </a:lnTo>
                  <a:lnTo>
                    <a:pt x="322" y="162"/>
                  </a:lnTo>
                  <a:lnTo>
                    <a:pt x="334" y="178"/>
                  </a:lnTo>
                  <a:lnTo>
                    <a:pt x="345" y="195"/>
                  </a:lnTo>
                  <a:lnTo>
                    <a:pt x="355" y="215"/>
                  </a:lnTo>
                  <a:lnTo>
                    <a:pt x="363" y="235"/>
                  </a:lnTo>
                  <a:lnTo>
                    <a:pt x="371" y="258"/>
                  </a:lnTo>
                  <a:lnTo>
                    <a:pt x="377" y="282"/>
                  </a:lnTo>
                  <a:lnTo>
                    <a:pt x="382" y="306"/>
                  </a:lnTo>
                  <a:lnTo>
                    <a:pt x="386" y="332"/>
                  </a:lnTo>
                  <a:lnTo>
                    <a:pt x="388" y="358"/>
                  </a:lnTo>
                  <a:lnTo>
                    <a:pt x="388" y="386"/>
                  </a:lnTo>
                  <a:lnTo>
                    <a:pt x="388" y="414"/>
                  </a:lnTo>
                  <a:lnTo>
                    <a:pt x="386" y="441"/>
                  </a:lnTo>
                  <a:lnTo>
                    <a:pt x="382" y="467"/>
                  </a:lnTo>
                  <a:lnTo>
                    <a:pt x="377" y="492"/>
                  </a:lnTo>
                  <a:lnTo>
                    <a:pt x="371" y="516"/>
                  </a:lnTo>
                  <a:lnTo>
                    <a:pt x="363" y="538"/>
                  </a:lnTo>
                  <a:lnTo>
                    <a:pt x="355" y="560"/>
                  </a:lnTo>
                  <a:lnTo>
                    <a:pt x="345" y="579"/>
                  </a:lnTo>
                  <a:lnTo>
                    <a:pt x="334" y="597"/>
                  </a:lnTo>
                  <a:lnTo>
                    <a:pt x="322" y="612"/>
                  </a:lnTo>
                  <a:lnTo>
                    <a:pt x="316" y="619"/>
                  </a:lnTo>
                  <a:lnTo>
                    <a:pt x="309" y="626"/>
                  </a:lnTo>
                  <a:lnTo>
                    <a:pt x="303" y="632"/>
                  </a:lnTo>
                  <a:lnTo>
                    <a:pt x="296" y="638"/>
                  </a:lnTo>
                  <a:lnTo>
                    <a:pt x="289" y="642"/>
                  </a:lnTo>
                  <a:lnTo>
                    <a:pt x="281" y="646"/>
                  </a:lnTo>
                  <a:lnTo>
                    <a:pt x="274" y="651"/>
                  </a:lnTo>
                  <a:lnTo>
                    <a:pt x="266" y="653"/>
                  </a:lnTo>
                  <a:lnTo>
                    <a:pt x="258" y="656"/>
                  </a:lnTo>
                  <a:lnTo>
                    <a:pt x="249" y="657"/>
                  </a:lnTo>
                  <a:lnTo>
                    <a:pt x="241" y="658"/>
                  </a:lnTo>
                  <a:lnTo>
                    <a:pt x="233" y="658"/>
                  </a:lnTo>
                  <a:lnTo>
                    <a:pt x="224" y="658"/>
                  </a:lnTo>
                  <a:lnTo>
                    <a:pt x="215" y="657"/>
                  </a:lnTo>
                  <a:lnTo>
                    <a:pt x="207" y="656"/>
                  </a:lnTo>
                  <a:lnTo>
                    <a:pt x="199" y="653"/>
                  </a:lnTo>
                  <a:lnTo>
                    <a:pt x="192" y="651"/>
                  </a:lnTo>
                  <a:lnTo>
                    <a:pt x="183" y="646"/>
                  </a:lnTo>
                  <a:lnTo>
                    <a:pt x="177" y="642"/>
                  </a:lnTo>
                  <a:lnTo>
                    <a:pt x="169" y="638"/>
                  </a:lnTo>
                  <a:lnTo>
                    <a:pt x="161" y="632"/>
                  </a:lnTo>
                  <a:lnTo>
                    <a:pt x="155" y="626"/>
                  </a:lnTo>
                  <a:lnTo>
                    <a:pt x="149" y="619"/>
                  </a:lnTo>
                  <a:lnTo>
                    <a:pt x="142" y="612"/>
                  </a:lnTo>
                  <a:lnTo>
                    <a:pt x="130" y="597"/>
                  </a:lnTo>
                  <a:lnTo>
                    <a:pt x="119" y="579"/>
                  </a:lnTo>
                  <a:lnTo>
                    <a:pt x="110" y="560"/>
                  </a:lnTo>
                  <a:lnTo>
                    <a:pt x="101" y="538"/>
                  </a:lnTo>
                  <a:lnTo>
                    <a:pt x="93" y="516"/>
                  </a:lnTo>
                  <a:lnTo>
                    <a:pt x="87" y="492"/>
                  </a:lnTo>
                  <a:lnTo>
                    <a:pt x="83" y="467"/>
                  </a:lnTo>
                  <a:lnTo>
                    <a:pt x="79" y="441"/>
                  </a:lnTo>
                  <a:lnTo>
                    <a:pt x="77" y="414"/>
                  </a:lnTo>
                  <a:lnTo>
                    <a:pt x="76" y="386"/>
                  </a:lnTo>
                  <a:lnTo>
                    <a:pt x="77" y="358"/>
                  </a:lnTo>
                  <a:lnTo>
                    <a:pt x="79" y="332"/>
                  </a:lnTo>
                  <a:lnTo>
                    <a:pt x="83" y="306"/>
                  </a:lnTo>
                  <a:lnTo>
                    <a:pt x="87" y="282"/>
                  </a:lnTo>
                  <a:lnTo>
                    <a:pt x="93" y="258"/>
                  </a:lnTo>
                  <a:lnTo>
                    <a:pt x="101" y="235"/>
                  </a:lnTo>
                  <a:lnTo>
                    <a:pt x="110" y="215"/>
                  </a:lnTo>
                  <a:lnTo>
                    <a:pt x="119" y="195"/>
                  </a:lnTo>
                  <a:lnTo>
                    <a:pt x="130" y="178"/>
                  </a:lnTo>
                  <a:lnTo>
                    <a:pt x="142" y="162"/>
                  </a:lnTo>
                  <a:lnTo>
                    <a:pt x="149" y="155"/>
                  </a:lnTo>
                  <a:lnTo>
                    <a:pt x="155" y="149"/>
                  </a:lnTo>
                  <a:lnTo>
                    <a:pt x="161" y="142"/>
                  </a:lnTo>
                  <a:lnTo>
                    <a:pt x="169" y="137"/>
                  </a:lnTo>
                  <a:lnTo>
                    <a:pt x="177" y="133"/>
                  </a:lnTo>
                  <a:lnTo>
                    <a:pt x="183" y="128"/>
                  </a:lnTo>
                  <a:lnTo>
                    <a:pt x="192" y="124"/>
                  </a:lnTo>
                  <a:lnTo>
                    <a:pt x="199" y="122"/>
                  </a:lnTo>
                  <a:lnTo>
                    <a:pt x="207" y="119"/>
                  </a:lnTo>
                  <a:lnTo>
                    <a:pt x="215" y="118"/>
                  </a:lnTo>
                  <a:lnTo>
                    <a:pt x="224" y="117"/>
                  </a:lnTo>
                  <a:lnTo>
                    <a:pt x="233" y="117"/>
                  </a:lnTo>
                  <a:close/>
                  <a:moveTo>
                    <a:pt x="233" y="772"/>
                  </a:moveTo>
                  <a:lnTo>
                    <a:pt x="245" y="772"/>
                  </a:lnTo>
                  <a:lnTo>
                    <a:pt x="255" y="770"/>
                  </a:lnTo>
                  <a:lnTo>
                    <a:pt x="267" y="768"/>
                  </a:lnTo>
                  <a:lnTo>
                    <a:pt x="279" y="765"/>
                  </a:lnTo>
                  <a:lnTo>
                    <a:pt x="290" y="761"/>
                  </a:lnTo>
                  <a:lnTo>
                    <a:pt x="301" y="755"/>
                  </a:lnTo>
                  <a:lnTo>
                    <a:pt x="312" y="750"/>
                  </a:lnTo>
                  <a:lnTo>
                    <a:pt x="322" y="742"/>
                  </a:lnTo>
                  <a:lnTo>
                    <a:pt x="332" y="735"/>
                  </a:lnTo>
                  <a:lnTo>
                    <a:pt x="342" y="727"/>
                  </a:lnTo>
                  <a:lnTo>
                    <a:pt x="351" y="717"/>
                  </a:lnTo>
                  <a:lnTo>
                    <a:pt x="361" y="708"/>
                  </a:lnTo>
                  <a:lnTo>
                    <a:pt x="370" y="697"/>
                  </a:lnTo>
                  <a:lnTo>
                    <a:pt x="378" y="685"/>
                  </a:lnTo>
                  <a:lnTo>
                    <a:pt x="387" y="673"/>
                  </a:lnTo>
                  <a:lnTo>
                    <a:pt x="396" y="661"/>
                  </a:lnTo>
                  <a:lnTo>
                    <a:pt x="403" y="647"/>
                  </a:lnTo>
                  <a:lnTo>
                    <a:pt x="410" y="633"/>
                  </a:lnTo>
                  <a:lnTo>
                    <a:pt x="417" y="619"/>
                  </a:lnTo>
                  <a:lnTo>
                    <a:pt x="424" y="604"/>
                  </a:lnTo>
                  <a:lnTo>
                    <a:pt x="429" y="589"/>
                  </a:lnTo>
                  <a:lnTo>
                    <a:pt x="435" y="573"/>
                  </a:lnTo>
                  <a:lnTo>
                    <a:pt x="440" y="556"/>
                  </a:lnTo>
                  <a:lnTo>
                    <a:pt x="444" y="539"/>
                  </a:lnTo>
                  <a:lnTo>
                    <a:pt x="449" y="521"/>
                  </a:lnTo>
                  <a:lnTo>
                    <a:pt x="453" y="504"/>
                  </a:lnTo>
                  <a:lnTo>
                    <a:pt x="455" y="485"/>
                  </a:lnTo>
                  <a:lnTo>
                    <a:pt x="458" y="467"/>
                  </a:lnTo>
                  <a:lnTo>
                    <a:pt x="461" y="448"/>
                  </a:lnTo>
                  <a:lnTo>
                    <a:pt x="462" y="428"/>
                  </a:lnTo>
                  <a:lnTo>
                    <a:pt x="463" y="409"/>
                  </a:lnTo>
                  <a:lnTo>
                    <a:pt x="463" y="388"/>
                  </a:lnTo>
                  <a:lnTo>
                    <a:pt x="463" y="368"/>
                  </a:lnTo>
                  <a:lnTo>
                    <a:pt x="462" y="348"/>
                  </a:lnTo>
                  <a:lnTo>
                    <a:pt x="461" y="329"/>
                  </a:lnTo>
                  <a:lnTo>
                    <a:pt x="458" y="310"/>
                  </a:lnTo>
                  <a:lnTo>
                    <a:pt x="456" y="290"/>
                  </a:lnTo>
                  <a:lnTo>
                    <a:pt x="453" y="272"/>
                  </a:lnTo>
                  <a:lnTo>
                    <a:pt x="449" y="254"/>
                  </a:lnTo>
                  <a:lnTo>
                    <a:pt x="445" y="236"/>
                  </a:lnTo>
                  <a:lnTo>
                    <a:pt x="441" y="219"/>
                  </a:lnTo>
                  <a:lnTo>
                    <a:pt x="436" y="202"/>
                  </a:lnTo>
                  <a:lnTo>
                    <a:pt x="430" y="186"/>
                  </a:lnTo>
                  <a:lnTo>
                    <a:pt x="424" y="170"/>
                  </a:lnTo>
                  <a:lnTo>
                    <a:pt x="417" y="155"/>
                  </a:lnTo>
                  <a:lnTo>
                    <a:pt x="411" y="140"/>
                  </a:lnTo>
                  <a:lnTo>
                    <a:pt x="404" y="126"/>
                  </a:lnTo>
                  <a:lnTo>
                    <a:pt x="397" y="112"/>
                  </a:lnTo>
                  <a:lnTo>
                    <a:pt x="388" y="100"/>
                  </a:lnTo>
                  <a:lnTo>
                    <a:pt x="380" y="87"/>
                  </a:lnTo>
                  <a:lnTo>
                    <a:pt x="371" y="77"/>
                  </a:lnTo>
                  <a:lnTo>
                    <a:pt x="362" y="66"/>
                  </a:lnTo>
                  <a:lnTo>
                    <a:pt x="353" y="55"/>
                  </a:lnTo>
                  <a:lnTo>
                    <a:pt x="343" y="46"/>
                  </a:lnTo>
                  <a:lnTo>
                    <a:pt x="333" y="38"/>
                  </a:lnTo>
                  <a:lnTo>
                    <a:pt x="323" y="30"/>
                  </a:lnTo>
                  <a:lnTo>
                    <a:pt x="313" y="23"/>
                  </a:lnTo>
                  <a:lnTo>
                    <a:pt x="302" y="17"/>
                  </a:lnTo>
                  <a:lnTo>
                    <a:pt x="291" y="12"/>
                  </a:lnTo>
                  <a:lnTo>
                    <a:pt x="279" y="8"/>
                  </a:lnTo>
                  <a:lnTo>
                    <a:pt x="268" y="4"/>
                  </a:lnTo>
                  <a:lnTo>
                    <a:pt x="256" y="1"/>
                  </a:lnTo>
                  <a:lnTo>
                    <a:pt x="245" y="0"/>
                  </a:lnTo>
                  <a:lnTo>
                    <a:pt x="233" y="0"/>
                  </a:lnTo>
                  <a:lnTo>
                    <a:pt x="220" y="0"/>
                  </a:lnTo>
                  <a:lnTo>
                    <a:pt x="208" y="1"/>
                  </a:lnTo>
                  <a:lnTo>
                    <a:pt x="197" y="4"/>
                  </a:lnTo>
                  <a:lnTo>
                    <a:pt x="185" y="8"/>
                  </a:lnTo>
                  <a:lnTo>
                    <a:pt x="173" y="12"/>
                  </a:lnTo>
                  <a:lnTo>
                    <a:pt x="163" y="17"/>
                  </a:lnTo>
                  <a:lnTo>
                    <a:pt x="152" y="23"/>
                  </a:lnTo>
                  <a:lnTo>
                    <a:pt x="141" y="30"/>
                  </a:lnTo>
                  <a:lnTo>
                    <a:pt x="131" y="38"/>
                  </a:lnTo>
                  <a:lnTo>
                    <a:pt x="120" y="46"/>
                  </a:lnTo>
                  <a:lnTo>
                    <a:pt x="111" y="55"/>
                  </a:lnTo>
                  <a:lnTo>
                    <a:pt x="102" y="66"/>
                  </a:lnTo>
                  <a:lnTo>
                    <a:pt x="92" y="77"/>
                  </a:lnTo>
                  <a:lnTo>
                    <a:pt x="84" y="87"/>
                  </a:lnTo>
                  <a:lnTo>
                    <a:pt x="75" y="100"/>
                  </a:lnTo>
                  <a:lnTo>
                    <a:pt x="68" y="112"/>
                  </a:lnTo>
                  <a:lnTo>
                    <a:pt x="60" y="126"/>
                  </a:lnTo>
                  <a:lnTo>
                    <a:pt x="52" y="140"/>
                  </a:lnTo>
                  <a:lnTo>
                    <a:pt x="45" y="155"/>
                  </a:lnTo>
                  <a:lnTo>
                    <a:pt x="38" y="170"/>
                  </a:lnTo>
                  <a:lnTo>
                    <a:pt x="33" y="186"/>
                  </a:lnTo>
                  <a:lnTo>
                    <a:pt x="28" y="202"/>
                  </a:lnTo>
                  <a:lnTo>
                    <a:pt x="22" y="219"/>
                  </a:lnTo>
                  <a:lnTo>
                    <a:pt x="18" y="236"/>
                  </a:lnTo>
                  <a:lnTo>
                    <a:pt x="14" y="254"/>
                  </a:lnTo>
                  <a:lnTo>
                    <a:pt x="9" y="272"/>
                  </a:lnTo>
                  <a:lnTo>
                    <a:pt x="6" y="290"/>
                  </a:lnTo>
                  <a:lnTo>
                    <a:pt x="4" y="310"/>
                  </a:lnTo>
                  <a:lnTo>
                    <a:pt x="2" y="329"/>
                  </a:lnTo>
                  <a:lnTo>
                    <a:pt x="1" y="34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0" y="409"/>
                  </a:lnTo>
                  <a:lnTo>
                    <a:pt x="1" y="428"/>
                  </a:lnTo>
                  <a:lnTo>
                    <a:pt x="2" y="448"/>
                  </a:lnTo>
                  <a:lnTo>
                    <a:pt x="4" y="467"/>
                  </a:lnTo>
                  <a:lnTo>
                    <a:pt x="6" y="485"/>
                  </a:lnTo>
                  <a:lnTo>
                    <a:pt x="9" y="504"/>
                  </a:lnTo>
                  <a:lnTo>
                    <a:pt x="14" y="521"/>
                  </a:lnTo>
                  <a:lnTo>
                    <a:pt x="18" y="539"/>
                  </a:lnTo>
                  <a:lnTo>
                    <a:pt x="22" y="556"/>
                  </a:lnTo>
                  <a:lnTo>
                    <a:pt x="28" y="573"/>
                  </a:lnTo>
                  <a:lnTo>
                    <a:pt x="33" y="589"/>
                  </a:lnTo>
                  <a:lnTo>
                    <a:pt x="38" y="604"/>
                  </a:lnTo>
                  <a:lnTo>
                    <a:pt x="45" y="619"/>
                  </a:lnTo>
                  <a:lnTo>
                    <a:pt x="52" y="633"/>
                  </a:lnTo>
                  <a:lnTo>
                    <a:pt x="60" y="647"/>
                  </a:lnTo>
                  <a:lnTo>
                    <a:pt x="68" y="661"/>
                  </a:lnTo>
                  <a:lnTo>
                    <a:pt x="75" y="673"/>
                  </a:lnTo>
                  <a:lnTo>
                    <a:pt x="84" y="685"/>
                  </a:lnTo>
                  <a:lnTo>
                    <a:pt x="92" y="697"/>
                  </a:lnTo>
                  <a:lnTo>
                    <a:pt x="102" y="708"/>
                  </a:lnTo>
                  <a:lnTo>
                    <a:pt x="111" y="717"/>
                  </a:lnTo>
                  <a:lnTo>
                    <a:pt x="120" y="727"/>
                  </a:lnTo>
                  <a:lnTo>
                    <a:pt x="131" y="735"/>
                  </a:lnTo>
                  <a:lnTo>
                    <a:pt x="141" y="742"/>
                  </a:lnTo>
                  <a:lnTo>
                    <a:pt x="152" y="750"/>
                  </a:lnTo>
                  <a:lnTo>
                    <a:pt x="163" y="755"/>
                  </a:lnTo>
                  <a:lnTo>
                    <a:pt x="173" y="761"/>
                  </a:lnTo>
                  <a:lnTo>
                    <a:pt x="185" y="765"/>
                  </a:lnTo>
                  <a:lnTo>
                    <a:pt x="197" y="768"/>
                  </a:lnTo>
                  <a:lnTo>
                    <a:pt x="208" y="770"/>
                  </a:lnTo>
                  <a:lnTo>
                    <a:pt x="220" y="772"/>
                  </a:lnTo>
                  <a:lnTo>
                    <a:pt x="233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10"/>
            <p:cNvSpPr>
              <a:spLocks noChangeAspect="1"/>
            </p:cNvSpPr>
            <p:nvPr/>
          </p:nvSpPr>
          <p:spPr bwMode="black">
            <a:xfrm>
              <a:off x="1777" y="3685"/>
              <a:ext cx="104" cy="213"/>
            </a:xfrm>
            <a:custGeom>
              <a:avLst/>
              <a:gdLst>
                <a:gd name="T0" fmla="*/ 0 w 628"/>
                <a:gd name="T1" fmla="*/ 0 h 1282"/>
                <a:gd name="T2" fmla="*/ 0 w 628"/>
                <a:gd name="T3" fmla="*/ 0 h 1282"/>
                <a:gd name="T4" fmla="*/ 0 w 628"/>
                <a:gd name="T5" fmla="*/ 0 h 1282"/>
                <a:gd name="T6" fmla="*/ 0 w 628"/>
                <a:gd name="T7" fmla="*/ 0 h 1282"/>
                <a:gd name="T8" fmla="*/ 0 w 628"/>
                <a:gd name="T9" fmla="*/ 0 h 1282"/>
                <a:gd name="T10" fmla="*/ 0 w 628"/>
                <a:gd name="T11" fmla="*/ 0 h 1282"/>
                <a:gd name="T12" fmla="*/ 0 w 628"/>
                <a:gd name="T13" fmla="*/ 0 h 1282"/>
                <a:gd name="T14" fmla="*/ 0 w 628"/>
                <a:gd name="T15" fmla="*/ 0 h 1282"/>
                <a:gd name="T16" fmla="*/ 0 w 628"/>
                <a:gd name="T17" fmla="*/ 0 h 12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28" h="1282">
                  <a:moveTo>
                    <a:pt x="0" y="0"/>
                  </a:moveTo>
                  <a:lnTo>
                    <a:pt x="552" y="964"/>
                  </a:lnTo>
                  <a:lnTo>
                    <a:pt x="552" y="51"/>
                  </a:lnTo>
                  <a:lnTo>
                    <a:pt x="628" y="51"/>
                  </a:lnTo>
                  <a:lnTo>
                    <a:pt x="628" y="1282"/>
                  </a:lnTo>
                  <a:lnTo>
                    <a:pt x="77" y="321"/>
                  </a:lnTo>
                  <a:lnTo>
                    <a:pt x="77" y="1229"/>
                  </a:lnTo>
                  <a:lnTo>
                    <a:pt x="0" y="12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11"/>
            <p:cNvSpPr>
              <a:spLocks noChangeAspect="1" noEditPoints="1"/>
            </p:cNvSpPr>
            <p:nvPr/>
          </p:nvSpPr>
          <p:spPr bwMode="black">
            <a:xfrm>
              <a:off x="1897" y="3764"/>
              <a:ext cx="73" cy="129"/>
            </a:xfrm>
            <a:custGeom>
              <a:avLst/>
              <a:gdLst>
                <a:gd name="T0" fmla="*/ 0 w 440"/>
                <a:gd name="T1" fmla="*/ 0 h 772"/>
                <a:gd name="T2" fmla="*/ 0 w 440"/>
                <a:gd name="T3" fmla="*/ 0 h 772"/>
                <a:gd name="T4" fmla="*/ 0 w 440"/>
                <a:gd name="T5" fmla="*/ 0 h 772"/>
                <a:gd name="T6" fmla="*/ 0 w 440"/>
                <a:gd name="T7" fmla="*/ 0 h 772"/>
                <a:gd name="T8" fmla="*/ 0 w 440"/>
                <a:gd name="T9" fmla="*/ 0 h 772"/>
                <a:gd name="T10" fmla="*/ 0 w 440"/>
                <a:gd name="T11" fmla="*/ 0 h 772"/>
                <a:gd name="T12" fmla="*/ 0 w 440"/>
                <a:gd name="T13" fmla="*/ 0 h 772"/>
                <a:gd name="T14" fmla="*/ 0 w 440"/>
                <a:gd name="T15" fmla="*/ 0 h 772"/>
                <a:gd name="T16" fmla="*/ 0 w 440"/>
                <a:gd name="T17" fmla="*/ 0 h 772"/>
                <a:gd name="T18" fmla="*/ 0 w 440"/>
                <a:gd name="T19" fmla="*/ 0 h 772"/>
                <a:gd name="T20" fmla="*/ 0 w 440"/>
                <a:gd name="T21" fmla="*/ 0 h 772"/>
                <a:gd name="T22" fmla="*/ 0 w 440"/>
                <a:gd name="T23" fmla="*/ 0 h 772"/>
                <a:gd name="T24" fmla="*/ 0 w 440"/>
                <a:gd name="T25" fmla="*/ 0 h 772"/>
                <a:gd name="T26" fmla="*/ 0 w 440"/>
                <a:gd name="T27" fmla="*/ 0 h 772"/>
                <a:gd name="T28" fmla="*/ 0 w 440"/>
                <a:gd name="T29" fmla="*/ 0 h 772"/>
                <a:gd name="T30" fmla="*/ 0 w 440"/>
                <a:gd name="T31" fmla="*/ 0 h 772"/>
                <a:gd name="T32" fmla="*/ 0 w 440"/>
                <a:gd name="T33" fmla="*/ 0 h 772"/>
                <a:gd name="T34" fmla="*/ 0 w 440"/>
                <a:gd name="T35" fmla="*/ 0 h 772"/>
                <a:gd name="T36" fmla="*/ 0 w 440"/>
                <a:gd name="T37" fmla="*/ 0 h 772"/>
                <a:gd name="T38" fmla="*/ 0 w 440"/>
                <a:gd name="T39" fmla="*/ 0 h 772"/>
                <a:gd name="T40" fmla="*/ 0 w 440"/>
                <a:gd name="T41" fmla="*/ 0 h 772"/>
                <a:gd name="T42" fmla="*/ 0 w 440"/>
                <a:gd name="T43" fmla="*/ 0 h 772"/>
                <a:gd name="T44" fmla="*/ 0 w 440"/>
                <a:gd name="T45" fmla="*/ 0 h 772"/>
                <a:gd name="T46" fmla="*/ 0 w 440"/>
                <a:gd name="T47" fmla="*/ 0 h 772"/>
                <a:gd name="T48" fmla="*/ 0 w 440"/>
                <a:gd name="T49" fmla="*/ 0 h 772"/>
                <a:gd name="T50" fmla="*/ 0 w 440"/>
                <a:gd name="T51" fmla="*/ 0 h 772"/>
                <a:gd name="T52" fmla="*/ 0 w 440"/>
                <a:gd name="T53" fmla="*/ 0 h 772"/>
                <a:gd name="T54" fmla="*/ 0 w 440"/>
                <a:gd name="T55" fmla="*/ 0 h 772"/>
                <a:gd name="T56" fmla="*/ 0 w 440"/>
                <a:gd name="T57" fmla="*/ 0 h 772"/>
                <a:gd name="T58" fmla="*/ 0 w 440"/>
                <a:gd name="T59" fmla="*/ 0 h 772"/>
                <a:gd name="T60" fmla="*/ 0 w 440"/>
                <a:gd name="T61" fmla="*/ 0 h 772"/>
                <a:gd name="T62" fmla="*/ 0 w 440"/>
                <a:gd name="T63" fmla="*/ 0 h 772"/>
                <a:gd name="T64" fmla="*/ 0 w 440"/>
                <a:gd name="T65" fmla="*/ 0 h 772"/>
                <a:gd name="T66" fmla="*/ 0 w 440"/>
                <a:gd name="T67" fmla="*/ 0 h 772"/>
                <a:gd name="T68" fmla="*/ 0 w 440"/>
                <a:gd name="T69" fmla="*/ 0 h 772"/>
                <a:gd name="T70" fmla="*/ 0 w 440"/>
                <a:gd name="T71" fmla="*/ 0 h 772"/>
                <a:gd name="T72" fmla="*/ 0 w 440"/>
                <a:gd name="T73" fmla="*/ 0 h 772"/>
                <a:gd name="T74" fmla="*/ 0 w 440"/>
                <a:gd name="T75" fmla="*/ 0 h 772"/>
                <a:gd name="T76" fmla="*/ 0 w 440"/>
                <a:gd name="T77" fmla="*/ 0 h 772"/>
                <a:gd name="T78" fmla="*/ 0 w 440"/>
                <a:gd name="T79" fmla="*/ 0 h 772"/>
                <a:gd name="T80" fmla="*/ 0 w 440"/>
                <a:gd name="T81" fmla="*/ 0 h 772"/>
                <a:gd name="T82" fmla="*/ 0 w 440"/>
                <a:gd name="T83" fmla="*/ 0 h 772"/>
                <a:gd name="T84" fmla="*/ 0 w 440"/>
                <a:gd name="T85" fmla="*/ 0 h 772"/>
                <a:gd name="T86" fmla="*/ 0 w 440"/>
                <a:gd name="T87" fmla="*/ 0 h 772"/>
                <a:gd name="T88" fmla="*/ 0 w 440"/>
                <a:gd name="T89" fmla="*/ 0 h 772"/>
                <a:gd name="T90" fmla="*/ 0 w 440"/>
                <a:gd name="T91" fmla="*/ 0 h 772"/>
                <a:gd name="T92" fmla="*/ 0 w 440"/>
                <a:gd name="T93" fmla="*/ 0 h 772"/>
                <a:gd name="T94" fmla="*/ 0 w 440"/>
                <a:gd name="T95" fmla="*/ 0 h 772"/>
                <a:gd name="T96" fmla="*/ 0 w 440"/>
                <a:gd name="T97" fmla="*/ 0 h 772"/>
                <a:gd name="T98" fmla="*/ 0 w 440"/>
                <a:gd name="T99" fmla="*/ 0 h 772"/>
                <a:gd name="T100" fmla="*/ 0 w 440"/>
                <a:gd name="T101" fmla="*/ 0 h 772"/>
                <a:gd name="T102" fmla="*/ 0 w 440"/>
                <a:gd name="T103" fmla="*/ 0 h 772"/>
                <a:gd name="T104" fmla="*/ 0 w 440"/>
                <a:gd name="T105" fmla="*/ 0 h 772"/>
                <a:gd name="T106" fmla="*/ 0 w 440"/>
                <a:gd name="T107" fmla="*/ 0 h 772"/>
                <a:gd name="T108" fmla="*/ 0 w 440"/>
                <a:gd name="T109" fmla="*/ 0 h 772"/>
                <a:gd name="T110" fmla="*/ 0 w 440"/>
                <a:gd name="T111" fmla="*/ 0 h 772"/>
                <a:gd name="T112" fmla="*/ 0 w 440"/>
                <a:gd name="T113" fmla="*/ 0 h 772"/>
                <a:gd name="T114" fmla="*/ 0 w 440"/>
                <a:gd name="T115" fmla="*/ 0 h 772"/>
                <a:gd name="T116" fmla="*/ 0 w 440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772">
                  <a:moveTo>
                    <a:pt x="219" y="117"/>
                  </a:moveTo>
                  <a:lnTo>
                    <a:pt x="228" y="117"/>
                  </a:lnTo>
                  <a:lnTo>
                    <a:pt x="237" y="118"/>
                  </a:lnTo>
                  <a:lnTo>
                    <a:pt x="245" y="119"/>
                  </a:lnTo>
                  <a:lnTo>
                    <a:pt x="253" y="121"/>
                  </a:lnTo>
                  <a:lnTo>
                    <a:pt x="260" y="124"/>
                  </a:lnTo>
                  <a:lnTo>
                    <a:pt x="268" y="127"/>
                  </a:lnTo>
                  <a:lnTo>
                    <a:pt x="275" y="132"/>
                  </a:lnTo>
                  <a:lnTo>
                    <a:pt x="282" y="137"/>
                  </a:lnTo>
                  <a:lnTo>
                    <a:pt x="288" y="141"/>
                  </a:lnTo>
                  <a:lnTo>
                    <a:pt x="295" y="148"/>
                  </a:lnTo>
                  <a:lnTo>
                    <a:pt x="301" y="154"/>
                  </a:lnTo>
                  <a:lnTo>
                    <a:pt x="308" y="161"/>
                  </a:lnTo>
                  <a:lnTo>
                    <a:pt x="319" y="176"/>
                  </a:lnTo>
                  <a:lnTo>
                    <a:pt x="328" y="193"/>
                  </a:lnTo>
                  <a:lnTo>
                    <a:pt x="338" y="211"/>
                  </a:lnTo>
                  <a:lnTo>
                    <a:pt x="346" y="232"/>
                  </a:lnTo>
                  <a:lnTo>
                    <a:pt x="352" y="254"/>
                  </a:lnTo>
                  <a:lnTo>
                    <a:pt x="358" y="277"/>
                  </a:lnTo>
                  <a:lnTo>
                    <a:pt x="362" y="301"/>
                  </a:lnTo>
                  <a:lnTo>
                    <a:pt x="365" y="327"/>
                  </a:lnTo>
                  <a:lnTo>
                    <a:pt x="367" y="353"/>
                  </a:lnTo>
                  <a:lnTo>
                    <a:pt x="368" y="381"/>
                  </a:lnTo>
                  <a:lnTo>
                    <a:pt x="367" y="408"/>
                  </a:lnTo>
                  <a:lnTo>
                    <a:pt x="366" y="435"/>
                  </a:lnTo>
                  <a:lnTo>
                    <a:pt x="363" y="462"/>
                  </a:lnTo>
                  <a:lnTo>
                    <a:pt x="359" y="487"/>
                  </a:lnTo>
                  <a:lnTo>
                    <a:pt x="353" y="511"/>
                  </a:lnTo>
                  <a:lnTo>
                    <a:pt x="347" y="534"/>
                  </a:lnTo>
                  <a:lnTo>
                    <a:pt x="339" y="556"/>
                  </a:lnTo>
                  <a:lnTo>
                    <a:pt x="331" y="575"/>
                  </a:lnTo>
                  <a:lnTo>
                    <a:pt x="321" y="593"/>
                  </a:lnTo>
                  <a:lnTo>
                    <a:pt x="310" y="610"/>
                  </a:lnTo>
                  <a:lnTo>
                    <a:pt x="304" y="617"/>
                  </a:lnTo>
                  <a:lnTo>
                    <a:pt x="297" y="624"/>
                  </a:lnTo>
                  <a:lnTo>
                    <a:pt x="291" y="630"/>
                  </a:lnTo>
                  <a:lnTo>
                    <a:pt x="284" y="636"/>
                  </a:lnTo>
                  <a:lnTo>
                    <a:pt x="278" y="641"/>
                  </a:lnTo>
                  <a:lnTo>
                    <a:pt x="270" y="645"/>
                  </a:lnTo>
                  <a:lnTo>
                    <a:pt x="263" y="649"/>
                  </a:lnTo>
                  <a:lnTo>
                    <a:pt x="254" y="653"/>
                  </a:lnTo>
                  <a:lnTo>
                    <a:pt x="246" y="655"/>
                  </a:lnTo>
                  <a:lnTo>
                    <a:pt x="238" y="657"/>
                  </a:lnTo>
                  <a:lnTo>
                    <a:pt x="229" y="658"/>
                  </a:lnTo>
                  <a:lnTo>
                    <a:pt x="219" y="658"/>
                  </a:lnTo>
                  <a:lnTo>
                    <a:pt x="211" y="658"/>
                  </a:lnTo>
                  <a:lnTo>
                    <a:pt x="203" y="657"/>
                  </a:lnTo>
                  <a:lnTo>
                    <a:pt x="195" y="655"/>
                  </a:lnTo>
                  <a:lnTo>
                    <a:pt x="187" y="653"/>
                  </a:lnTo>
                  <a:lnTo>
                    <a:pt x="179" y="649"/>
                  </a:lnTo>
                  <a:lnTo>
                    <a:pt x="172" y="645"/>
                  </a:lnTo>
                  <a:lnTo>
                    <a:pt x="165" y="640"/>
                  </a:lnTo>
                  <a:lnTo>
                    <a:pt x="158" y="634"/>
                  </a:lnTo>
                  <a:lnTo>
                    <a:pt x="151" y="629"/>
                  </a:lnTo>
                  <a:lnTo>
                    <a:pt x="146" y="622"/>
                  </a:lnTo>
                  <a:lnTo>
                    <a:pt x="139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4" y="572"/>
                  </a:lnTo>
                  <a:lnTo>
                    <a:pt x="105" y="551"/>
                  </a:lnTo>
                  <a:lnTo>
                    <a:pt x="97" y="530"/>
                  </a:lnTo>
                  <a:lnTo>
                    <a:pt x="91" y="506"/>
                  </a:lnTo>
                  <a:lnTo>
                    <a:pt x="85" y="482"/>
                  </a:lnTo>
                  <a:lnTo>
                    <a:pt x="82" y="457"/>
                  </a:lnTo>
                  <a:lnTo>
                    <a:pt x="79" y="432"/>
                  </a:lnTo>
                  <a:lnTo>
                    <a:pt x="77" y="405"/>
                  </a:lnTo>
                  <a:lnTo>
                    <a:pt x="77" y="378"/>
                  </a:lnTo>
                  <a:lnTo>
                    <a:pt x="77" y="353"/>
                  </a:lnTo>
                  <a:lnTo>
                    <a:pt x="79" y="327"/>
                  </a:lnTo>
                  <a:lnTo>
                    <a:pt x="82" y="303"/>
                  </a:lnTo>
                  <a:lnTo>
                    <a:pt x="87" y="279"/>
                  </a:lnTo>
                  <a:lnTo>
                    <a:pt x="92" y="257"/>
                  </a:lnTo>
                  <a:lnTo>
                    <a:pt x="98" y="234"/>
                  </a:lnTo>
                  <a:lnTo>
                    <a:pt x="107" y="215"/>
                  </a:lnTo>
                  <a:lnTo>
                    <a:pt x="116" y="195"/>
                  </a:lnTo>
                  <a:lnTo>
                    <a:pt x="125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8" y="133"/>
                  </a:lnTo>
                  <a:lnTo>
                    <a:pt x="174" y="128"/>
                  </a:lnTo>
                  <a:lnTo>
                    <a:pt x="182" y="125"/>
                  </a:lnTo>
                  <a:lnTo>
                    <a:pt x="188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2" y="117"/>
                  </a:lnTo>
                  <a:lnTo>
                    <a:pt x="219" y="117"/>
                  </a:lnTo>
                  <a:close/>
                  <a:moveTo>
                    <a:pt x="440" y="20"/>
                  </a:moveTo>
                  <a:lnTo>
                    <a:pt x="363" y="20"/>
                  </a:lnTo>
                  <a:lnTo>
                    <a:pt x="363" y="124"/>
                  </a:lnTo>
                  <a:lnTo>
                    <a:pt x="355" y="110"/>
                  </a:lnTo>
                  <a:lnTo>
                    <a:pt x="348" y="96"/>
                  </a:lnTo>
                  <a:lnTo>
                    <a:pt x="340" y="84"/>
                  </a:lnTo>
                  <a:lnTo>
                    <a:pt x="332" y="72"/>
                  </a:lnTo>
                  <a:lnTo>
                    <a:pt x="323" y="61"/>
                  </a:lnTo>
                  <a:lnTo>
                    <a:pt x="314" y="51"/>
                  </a:lnTo>
                  <a:lnTo>
                    <a:pt x="305" y="41"/>
                  </a:lnTo>
                  <a:lnTo>
                    <a:pt x="295" y="33"/>
                  </a:lnTo>
                  <a:lnTo>
                    <a:pt x="285" y="25"/>
                  </a:lnTo>
                  <a:lnTo>
                    <a:pt x="275" y="18"/>
                  </a:lnTo>
                  <a:lnTo>
                    <a:pt x="265" y="13"/>
                  </a:lnTo>
                  <a:lnTo>
                    <a:pt x="255" y="9"/>
                  </a:lnTo>
                  <a:lnTo>
                    <a:pt x="244" y="4"/>
                  </a:lnTo>
                  <a:lnTo>
                    <a:pt x="233" y="2"/>
                  </a:lnTo>
                  <a:lnTo>
                    <a:pt x="223" y="0"/>
                  </a:lnTo>
                  <a:lnTo>
                    <a:pt x="212" y="0"/>
                  </a:lnTo>
                  <a:lnTo>
                    <a:pt x="200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4" y="8"/>
                  </a:lnTo>
                  <a:lnTo>
                    <a:pt x="153" y="12"/>
                  </a:lnTo>
                  <a:lnTo>
                    <a:pt x="143" y="17"/>
                  </a:lnTo>
                  <a:lnTo>
                    <a:pt x="133" y="24"/>
                  </a:lnTo>
                  <a:lnTo>
                    <a:pt x="123" y="31"/>
                  </a:lnTo>
                  <a:lnTo>
                    <a:pt x="114" y="39"/>
                  </a:lnTo>
                  <a:lnTo>
                    <a:pt x="104" y="47"/>
                  </a:lnTo>
                  <a:lnTo>
                    <a:pt x="95" y="57"/>
                  </a:lnTo>
                  <a:lnTo>
                    <a:pt x="87" y="68"/>
                  </a:lnTo>
                  <a:lnTo>
                    <a:pt x="78" y="79"/>
                  </a:lnTo>
                  <a:lnTo>
                    <a:pt x="70" y="91"/>
                  </a:lnTo>
                  <a:lnTo>
                    <a:pt x="63" y="102"/>
                  </a:lnTo>
                  <a:lnTo>
                    <a:pt x="56" y="115"/>
                  </a:lnTo>
                  <a:lnTo>
                    <a:pt x="50" y="129"/>
                  </a:lnTo>
                  <a:lnTo>
                    <a:pt x="43" y="143"/>
                  </a:lnTo>
                  <a:lnTo>
                    <a:pt x="38" y="159"/>
                  </a:lnTo>
                  <a:lnTo>
                    <a:pt x="31" y="174"/>
                  </a:lnTo>
                  <a:lnTo>
                    <a:pt x="23" y="206"/>
                  </a:lnTo>
                  <a:lnTo>
                    <a:pt x="14" y="239"/>
                  </a:lnTo>
                  <a:lnTo>
                    <a:pt x="8" y="275"/>
                  </a:lnTo>
                  <a:lnTo>
                    <a:pt x="3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3" y="463"/>
                  </a:lnTo>
                  <a:lnTo>
                    <a:pt x="9" y="498"/>
                  </a:lnTo>
                  <a:lnTo>
                    <a:pt x="14" y="533"/>
                  </a:lnTo>
                  <a:lnTo>
                    <a:pt x="23" y="566"/>
                  </a:lnTo>
                  <a:lnTo>
                    <a:pt x="33" y="599"/>
                  </a:lnTo>
                  <a:lnTo>
                    <a:pt x="38" y="614"/>
                  </a:lnTo>
                  <a:lnTo>
                    <a:pt x="44" y="628"/>
                  </a:lnTo>
                  <a:lnTo>
                    <a:pt x="50" y="642"/>
                  </a:lnTo>
                  <a:lnTo>
                    <a:pt x="56" y="656"/>
                  </a:lnTo>
                  <a:lnTo>
                    <a:pt x="64" y="669"/>
                  </a:lnTo>
                  <a:lnTo>
                    <a:pt x="71" y="682"/>
                  </a:lnTo>
                  <a:lnTo>
                    <a:pt x="79" y="693"/>
                  </a:lnTo>
                  <a:lnTo>
                    <a:pt x="87" y="704"/>
                  </a:lnTo>
                  <a:lnTo>
                    <a:pt x="95" y="714"/>
                  </a:lnTo>
                  <a:lnTo>
                    <a:pt x="104" y="724"/>
                  </a:lnTo>
                  <a:lnTo>
                    <a:pt x="114" y="732"/>
                  </a:lnTo>
                  <a:lnTo>
                    <a:pt x="123" y="741"/>
                  </a:lnTo>
                  <a:lnTo>
                    <a:pt x="133" y="748"/>
                  </a:lnTo>
                  <a:lnTo>
                    <a:pt x="143" y="754"/>
                  </a:lnTo>
                  <a:lnTo>
                    <a:pt x="153" y="759"/>
                  </a:lnTo>
                  <a:lnTo>
                    <a:pt x="163" y="764"/>
                  </a:lnTo>
                  <a:lnTo>
                    <a:pt x="175" y="768"/>
                  </a:lnTo>
                  <a:lnTo>
                    <a:pt x="186" y="770"/>
                  </a:lnTo>
                  <a:lnTo>
                    <a:pt x="198" y="771"/>
                  </a:lnTo>
                  <a:lnTo>
                    <a:pt x="210" y="772"/>
                  </a:lnTo>
                  <a:lnTo>
                    <a:pt x="220" y="772"/>
                  </a:lnTo>
                  <a:lnTo>
                    <a:pt x="232" y="770"/>
                  </a:lnTo>
                  <a:lnTo>
                    <a:pt x="243" y="768"/>
                  </a:lnTo>
                  <a:lnTo>
                    <a:pt x="254" y="765"/>
                  </a:lnTo>
                  <a:lnTo>
                    <a:pt x="265" y="761"/>
                  </a:lnTo>
                  <a:lnTo>
                    <a:pt x="275" y="755"/>
                  </a:lnTo>
                  <a:lnTo>
                    <a:pt x="285" y="750"/>
                  </a:lnTo>
                  <a:lnTo>
                    <a:pt x="295" y="742"/>
                  </a:lnTo>
                  <a:lnTo>
                    <a:pt x="305" y="735"/>
                  </a:lnTo>
                  <a:lnTo>
                    <a:pt x="313" y="725"/>
                  </a:lnTo>
                  <a:lnTo>
                    <a:pt x="322" y="715"/>
                  </a:lnTo>
                  <a:lnTo>
                    <a:pt x="331" y="704"/>
                  </a:lnTo>
                  <a:lnTo>
                    <a:pt x="339" y="693"/>
                  </a:lnTo>
                  <a:lnTo>
                    <a:pt x="348" y="680"/>
                  </a:lnTo>
                  <a:lnTo>
                    <a:pt x="355" y="666"/>
                  </a:lnTo>
                  <a:lnTo>
                    <a:pt x="363" y="651"/>
                  </a:lnTo>
                  <a:lnTo>
                    <a:pt x="363" y="754"/>
                  </a:lnTo>
                  <a:lnTo>
                    <a:pt x="440" y="754"/>
                  </a:lnTo>
                  <a:lnTo>
                    <a:pt x="440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12"/>
            <p:cNvSpPr>
              <a:spLocks noChangeAspect="1"/>
            </p:cNvSpPr>
            <p:nvPr/>
          </p:nvSpPr>
          <p:spPr bwMode="black">
            <a:xfrm>
              <a:off x="1986" y="3723"/>
              <a:ext cx="33" cy="167"/>
            </a:xfrm>
            <a:custGeom>
              <a:avLst/>
              <a:gdLst>
                <a:gd name="T0" fmla="*/ 0 w 198"/>
                <a:gd name="T1" fmla="*/ 0 h 998"/>
                <a:gd name="T2" fmla="*/ 0 w 198"/>
                <a:gd name="T3" fmla="*/ 0 h 998"/>
                <a:gd name="T4" fmla="*/ 0 w 198"/>
                <a:gd name="T5" fmla="*/ 0 h 998"/>
                <a:gd name="T6" fmla="*/ 0 w 198"/>
                <a:gd name="T7" fmla="*/ 0 h 998"/>
                <a:gd name="T8" fmla="*/ 0 w 198"/>
                <a:gd name="T9" fmla="*/ 0 h 998"/>
                <a:gd name="T10" fmla="*/ 0 w 198"/>
                <a:gd name="T11" fmla="*/ 0 h 998"/>
                <a:gd name="T12" fmla="*/ 0 w 198"/>
                <a:gd name="T13" fmla="*/ 0 h 998"/>
                <a:gd name="T14" fmla="*/ 0 w 198"/>
                <a:gd name="T15" fmla="*/ 0 h 998"/>
                <a:gd name="T16" fmla="*/ 0 w 198"/>
                <a:gd name="T17" fmla="*/ 0 h 998"/>
                <a:gd name="T18" fmla="*/ 0 w 198"/>
                <a:gd name="T19" fmla="*/ 0 h 998"/>
                <a:gd name="T20" fmla="*/ 0 w 198"/>
                <a:gd name="T21" fmla="*/ 0 h 998"/>
                <a:gd name="T22" fmla="*/ 0 w 198"/>
                <a:gd name="T23" fmla="*/ 0 h 998"/>
                <a:gd name="T24" fmla="*/ 0 w 198"/>
                <a:gd name="T25" fmla="*/ 0 h 9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8" h="998">
                  <a:moveTo>
                    <a:pt x="122" y="998"/>
                  </a:moveTo>
                  <a:lnTo>
                    <a:pt x="45" y="998"/>
                  </a:lnTo>
                  <a:lnTo>
                    <a:pt x="45" y="379"/>
                  </a:lnTo>
                  <a:lnTo>
                    <a:pt x="0" y="379"/>
                  </a:lnTo>
                  <a:lnTo>
                    <a:pt x="0" y="264"/>
                  </a:lnTo>
                  <a:lnTo>
                    <a:pt x="45" y="264"/>
                  </a:lnTo>
                  <a:lnTo>
                    <a:pt x="45" y="0"/>
                  </a:lnTo>
                  <a:lnTo>
                    <a:pt x="122" y="0"/>
                  </a:lnTo>
                  <a:lnTo>
                    <a:pt x="122" y="264"/>
                  </a:lnTo>
                  <a:lnTo>
                    <a:pt x="198" y="264"/>
                  </a:lnTo>
                  <a:lnTo>
                    <a:pt x="198" y="379"/>
                  </a:lnTo>
                  <a:lnTo>
                    <a:pt x="122" y="379"/>
                  </a:lnTo>
                  <a:lnTo>
                    <a:pt x="122" y="998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3"/>
            <p:cNvSpPr>
              <a:spLocks noChangeAspect="1" noEditPoints="1"/>
            </p:cNvSpPr>
            <p:nvPr/>
          </p:nvSpPr>
          <p:spPr bwMode="black">
            <a:xfrm>
              <a:off x="2030" y="3707"/>
              <a:ext cx="18" cy="183"/>
            </a:xfrm>
            <a:custGeom>
              <a:avLst/>
              <a:gdLst>
                <a:gd name="T0" fmla="*/ 0 w 108"/>
                <a:gd name="T1" fmla="*/ 0 h 1098"/>
                <a:gd name="T2" fmla="*/ 0 w 108"/>
                <a:gd name="T3" fmla="*/ 0 h 1098"/>
                <a:gd name="T4" fmla="*/ 0 w 108"/>
                <a:gd name="T5" fmla="*/ 0 h 1098"/>
                <a:gd name="T6" fmla="*/ 0 w 108"/>
                <a:gd name="T7" fmla="*/ 0 h 1098"/>
                <a:gd name="T8" fmla="*/ 0 w 108"/>
                <a:gd name="T9" fmla="*/ 0 h 1098"/>
                <a:gd name="T10" fmla="*/ 0 w 108"/>
                <a:gd name="T11" fmla="*/ 0 h 1098"/>
                <a:gd name="T12" fmla="*/ 0 w 108"/>
                <a:gd name="T13" fmla="*/ 0 h 1098"/>
                <a:gd name="T14" fmla="*/ 0 w 108"/>
                <a:gd name="T15" fmla="*/ 0 h 1098"/>
                <a:gd name="T16" fmla="*/ 0 w 108"/>
                <a:gd name="T17" fmla="*/ 0 h 1098"/>
                <a:gd name="T18" fmla="*/ 0 w 108"/>
                <a:gd name="T19" fmla="*/ 0 h 1098"/>
                <a:gd name="T20" fmla="*/ 0 w 108"/>
                <a:gd name="T21" fmla="*/ 0 h 1098"/>
                <a:gd name="T22" fmla="*/ 0 w 108"/>
                <a:gd name="T23" fmla="*/ 0 h 1098"/>
                <a:gd name="T24" fmla="*/ 0 w 108"/>
                <a:gd name="T25" fmla="*/ 0 h 1098"/>
                <a:gd name="T26" fmla="*/ 0 w 108"/>
                <a:gd name="T27" fmla="*/ 0 h 1098"/>
                <a:gd name="T28" fmla="*/ 0 w 108"/>
                <a:gd name="T29" fmla="*/ 0 h 1098"/>
                <a:gd name="T30" fmla="*/ 0 w 108"/>
                <a:gd name="T31" fmla="*/ 0 h 1098"/>
                <a:gd name="T32" fmla="*/ 0 w 108"/>
                <a:gd name="T33" fmla="*/ 0 h 1098"/>
                <a:gd name="T34" fmla="*/ 0 w 108"/>
                <a:gd name="T35" fmla="*/ 0 h 1098"/>
                <a:gd name="T36" fmla="*/ 0 w 108"/>
                <a:gd name="T37" fmla="*/ 0 h 1098"/>
                <a:gd name="T38" fmla="*/ 0 w 108"/>
                <a:gd name="T39" fmla="*/ 0 h 1098"/>
                <a:gd name="T40" fmla="*/ 0 w 108"/>
                <a:gd name="T41" fmla="*/ 0 h 1098"/>
                <a:gd name="T42" fmla="*/ 0 w 108"/>
                <a:gd name="T43" fmla="*/ 0 h 1098"/>
                <a:gd name="T44" fmla="*/ 0 w 108"/>
                <a:gd name="T45" fmla="*/ 0 h 1098"/>
                <a:gd name="T46" fmla="*/ 0 w 108"/>
                <a:gd name="T47" fmla="*/ 0 h 1098"/>
                <a:gd name="T48" fmla="*/ 0 w 108"/>
                <a:gd name="T49" fmla="*/ 0 h 1098"/>
                <a:gd name="T50" fmla="*/ 0 w 108"/>
                <a:gd name="T51" fmla="*/ 0 h 1098"/>
                <a:gd name="T52" fmla="*/ 0 w 108"/>
                <a:gd name="T53" fmla="*/ 0 h 1098"/>
                <a:gd name="T54" fmla="*/ 0 w 108"/>
                <a:gd name="T55" fmla="*/ 0 h 1098"/>
                <a:gd name="T56" fmla="*/ 0 w 108"/>
                <a:gd name="T57" fmla="*/ 0 h 1098"/>
                <a:gd name="T58" fmla="*/ 0 w 108"/>
                <a:gd name="T59" fmla="*/ 0 h 1098"/>
                <a:gd name="T60" fmla="*/ 0 w 108"/>
                <a:gd name="T61" fmla="*/ 0 h 1098"/>
                <a:gd name="T62" fmla="*/ 0 w 108"/>
                <a:gd name="T63" fmla="*/ 0 h 1098"/>
                <a:gd name="T64" fmla="*/ 0 w 108"/>
                <a:gd name="T65" fmla="*/ 0 h 109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08" h="1098">
                  <a:moveTo>
                    <a:pt x="90" y="1098"/>
                  </a:moveTo>
                  <a:lnTo>
                    <a:pt x="16" y="1098"/>
                  </a:lnTo>
                  <a:lnTo>
                    <a:pt x="16" y="364"/>
                  </a:lnTo>
                  <a:lnTo>
                    <a:pt x="90" y="364"/>
                  </a:lnTo>
                  <a:lnTo>
                    <a:pt x="90" y="1098"/>
                  </a:lnTo>
                  <a:close/>
                  <a:moveTo>
                    <a:pt x="108" y="87"/>
                  </a:moveTo>
                  <a:lnTo>
                    <a:pt x="108" y="96"/>
                  </a:lnTo>
                  <a:lnTo>
                    <a:pt x="107" y="106"/>
                  </a:lnTo>
                  <a:lnTo>
                    <a:pt x="106" y="114"/>
                  </a:lnTo>
                  <a:lnTo>
                    <a:pt x="104" y="122"/>
                  </a:lnTo>
                  <a:lnTo>
                    <a:pt x="102" y="130"/>
                  </a:lnTo>
                  <a:lnTo>
                    <a:pt x="98" y="137"/>
                  </a:lnTo>
                  <a:lnTo>
                    <a:pt x="95" y="144"/>
                  </a:lnTo>
                  <a:lnTo>
                    <a:pt x="92" y="151"/>
                  </a:lnTo>
                  <a:lnTo>
                    <a:pt x="88" y="156"/>
                  </a:lnTo>
                  <a:lnTo>
                    <a:pt x="83" y="162"/>
                  </a:lnTo>
                  <a:lnTo>
                    <a:pt x="79" y="166"/>
                  </a:lnTo>
                  <a:lnTo>
                    <a:pt x="74" y="170"/>
                  </a:lnTo>
                  <a:lnTo>
                    <a:pt x="69" y="172"/>
                  </a:lnTo>
                  <a:lnTo>
                    <a:pt x="64" y="175"/>
                  </a:lnTo>
                  <a:lnTo>
                    <a:pt x="58" y="177"/>
                  </a:lnTo>
                  <a:lnTo>
                    <a:pt x="53" y="177"/>
                  </a:lnTo>
                  <a:lnTo>
                    <a:pt x="48" y="177"/>
                  </a:lnTo>
                  <a:lnTo>
                    <a:pt x="42" y="175"/>
                  </a:lnTo>
                  <a:lnTo>
                    <a:pt x="37" y="172"/>
                  </a:lnTo>
                  <a:lnTo>
                    <a:pt x="33" y="170"/>
                  </a:lnTo>
                  <a:lnTo>
                    <a:pt x="28" y="166"/>
                  </a:lnTo>
                  <a:lnTo>
                    <a:pt x="23" y="162"/>
                  </a:lnTo>
                  <a:lnTo>
                    <a:pt x="20" y="156"/>
                  </a:lnTo>
                  <a:lnTo>
                    <a:pt x="15" y="151"/>
                  </a:lnTo>
                  <a:lnTo>
                    <a:pt x="12" y="144"/>
                  </a:lnTo>
                  <a:lnTo>
                    <a:pt x="9" y="137"/>
                  </a:lnTo>
                  <a:lnTo>
                    <a:pt x="7" y="130"/>
                  </a:lnTo>
                  <a:lnTo>
                    <a:pt x="5" y="122"/>
                  </a:lnTo>
                  <a:lnTo>
                    <a:pt x="1" y="106"/>
                  </a:lnTo>
                  <a:lnTo>
                    <a:pt x="0" y="87"/>
                  </a:lnTo>
                  <a:lnTo>
                    <a:pt x="1" y="69"/>
                  </a:lnTo>
                  <a:lnTo>
                    <a:pt x="5" y="53"/>
                  </a:lnTo>
                  <a:lnTo>
                    <a:pt x="7" y="45"/>
                  </a:lnTo>
                  <a:lnTo>
                    <a:pt x="9" y="39"/>
                  </a:lnTo>
                  <a:lnTo>
                    <a:pt x="12" y="31"/>
                  </a:lnTo>
                  <a:lnTo>
                    <a:pt x="15" y="26"/>
                  </a:lnTo>
                  <a:lnTo>
                    <a:pt x="20" y="19"/>
                  </a:lnTo>
                  <a:lnTo>
                    <a:pt x="23" y="15"/>
                  </a:lnTo>
                  <a:lnTo>
                    <a:pt x="28" y="10"/>
                  </a:lnTo>
                  <a:lnTo>
                    <a:pt x="33" y="6"/>
                  </a:lnTo>
                  <a:lnTo>
                    <a:pt x="37" y="3"/>
                  </a:lnTo>
                  <a:lnTo>
                    <a:pt x="42" y="1"/>
                  </a:lnTo>
                  <a:lnTo>
                    <a:pt x="48" y="0"/>
                  </a:lnTo>
                  <a:lnTo>
                    <a:pt x="53" y="0"/>
                  </a:lnTo>
                  <a:lnTo>
                    <a:pt x="58" y="0"/>
                  </a:lnTo>
                  <a:lnTo>
                    <a:pt x="64" y="1"/>
                  </a:lnTo>
                  <a:lnTo>
                    <a:pt x="69" y="3"/>
                  </a:lnTo>
                  <a:lnTo>
                    <a:pt x="74" y="6"/>
                  </a:lnTo>
                  <a:lnTo>
                    <a:pt x="79" y="10"/>
                  </a:lnTo>
                  <a:lnTo>
                    <a:pt x="83" y="15"/>
                  </a:lnTo>
                  <a:lnTo>
                    <a:pt x="88" y="19"/>
                  </a:lnTo>
                  <a:lnTo>
                    <a:pt x="92" y="26"/>
                  </a:lnTo>
                  <a:lnTo>
                    <a:pt x="95" y="31"/>
                  </a:lnTo>
                  <a:lnTo>
                    <a:pt x="98" y="39"/>
                  </a:lnTo>
                  <a:lnTo>
                    <a:pt x="102" y="45"/>
                  </a:lnTo>
                  <a:lnTo>
                    <a:pt x="104" y="53"/>
                  </a:lnTo>
                  <a:lnTo>
                    <a:pt x="106" y="61"/>
                  </a:lnTo>
                  <a:lnTo>
                    <a:pt x="107" y="69"/>
                  </a:lnTo>
                  <a:lnTo>
                    <a:pt x="108" y="78"/>
                  </a:lnTo>
                  <a:lnTo>
                    <a:pt x="108" y="87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14"/>
            <p:cNvSpPr>
              <a:spLocks noChangeAspect="1" noEditPoints="1"/>
            </p:cNvSpPr>
            <p:nvPr/>
          </p:nvSpPr>
          <p:spPr bwMode="black">
            <a:xfrm>
              <a:off x="2062" y="3764"/>
              <a:ext cx="77" cy="129"/>
            </a:xfrm>
            <a:custGeom>
              <a:avLst/>
              <a:gdLst>
                <a:gd name="T0" fmla="*/ 0 w 461"/>
                <a:gd name="T1" fmla="*/ 0 h 772"/>
                <a:gd name="T2" fmla="*/ 0 w 461"/>
                <a:gd name="T3" fmla="*/ 0 h 772"/>
                <a:gd name="T4" fmla="*/ 0 w 461"/>
                <a:gd name="T5" fmla="*/ 0 h 772"/>
                <a:gd name="T6" fmla="*/ 0 w 461"/>
                <a:gd name="T7" fmla="*/ 0 h 772"/>
                <a:gd name="T8" fmla="*/ 0 w 461"/>
                <a:gd name="T9" fmla="*/ 0 h 772"/>
                <a:gd name="T10" fmla="*/ 0 w 461"/>
                <a:gd name="T11" fmla="*/ 0 h 772"/>
                <a:gd name="T12" fmla="*/ 0 w 461"/>
                <a:gd name="T13" fmla="*/ 0 h 772"/>
                <a:gd name="T14" fmla="*/ 0 w 461"/>
                <a:gd name="T15" fmla="*/ 0 h 772"/>
                <a:gd name="T16" fmla="*/ 0 w 461"/>
                <a:gd name="T17" fmla="*/ 0 h 772"/>
                <a:gd name="T18" fmla="*/ 0 w 461"/>
                <a:gd name="T19" fmla="*/ 0 h 772"/>
                <a:gd name="T20" fmla="*/ 0 w 461"/>
                <a:gd name="T21" fmla="*/ 0 h 772"/>
                <a:gd name="T22" fmla="*/ 0 w 461"/>
                <a:gd name="T23" fmla="*/ 0 h 772"/>
                <a:gd name="T24" fmla="*/ 0 w 461"/>
                <a:gd name="T25" fmla="*/ 0 h 772"/>
                <a:gd name="T26" fmla="*/ 0 w 461"/>
                <a:gd name="T27" fmla="*/ 0 h 772"/>
                <a:gd name="T28" fmla="*/ 0 w 461"/>
                <a:gd name="T29" fmla="*/ 0 h 772"/>
                <a:gd name="T30" fmla="*/ 0 w 461"/>
                <a:gd name="T31" fmla="*/ 0 h 772"/>
                <a:gd name="T32" fmla="*/ 0 w 461"/>
                <a:gd name="T33" fmla="*/ 0 h 772"/>
                <a:gd name="T34" fmla="*/ 0 w 461"/>
                <a:gd name="T35" fmla="*/ 0 h 772"/>
                <a:gd name="T36" fmla="*/ 0 w 461"/>
                <a:gd name="T37" fmla="*/ 0 h 772"/>
                <a:gd name="T38" fmla="*/ 0 w 461"/>
                <a:gd name="T39" fmla="*/ 0 h 772"/>
                <a:gd name="T40" fmla="*/ 0 w 461"/>
                <a:gd name="T41" fmla="*/ 0 h 772"/>
                <a:gd name="T42" fmla="*/ 0 w 461"/>
                <a:gd name="T43" fmla="*/ 0 h 772"/>
                <a:gd name="T44" fmla="*/ 0 w 461"/>
                <a:gd name="T45" fmla="*/ 0 h 772"/>
                <a:gd name="T46" fmla="*/ 0 w 461"/>
                <a:gd name="T47" fmla="*/ 0 h 772"/>
                <a:gd name="T48" fmla="*/ 0 w 461"/>
                <a:gd name="T49" fmla="*/ 0 h 772"/>
                <a:gd name="T50" fmla="*/ 0 w 461"/>
                <a:gd name="T51" fmla="*/ 0 h 772"/>
                <a:gd name="T52" fmla="*/ 0 w 461"/>
                <a:gd name="T53" fmla="*/ 0 h 772"/>
                <a:gd name="T54" fmla="*/ 0 w 461"/>
                <a:gd name="T55" fmla="*/ 0 h 772"/>
                <a:gd name="T56" fmla="*/ 0 w 461"/>
                <a:gd name="T57" fmla="*/ 0 h 772"/>
                <a:gd name="T58" fmla="*/ 0 w 461"/>
                <a:gd name="T59" fmla="*/ 0 h 772"/>
                <a:gd name="T60" fmla="*/ 0 w 461"/>
                <a:gd name="T61" fmla="*/ 0 h 772"/>
                <a:gd name="T62" fmla="*/ 0 w 461"/>
                <a:gd name="T63" fmla="*/ 0 h 772"/>
                <a:gd name="T64" fmla="*/ 0 w 461"/>
                <a:gd name="T65" fmla="*/ 0 h 772"/>
                <a:gd name="T66" fmla="*/ 0 w 461"/>
                <a:gd name="T67" fmla="*/ 0 h 772"/>
                <a:gd name="T68" fmla="*/ 0 w 461"/>
                <a:gd name="T69" fmla="*/ 0 h 772"/>
                <a:gd name="T70" fmla="*/ 0 w 461"/>
                <a:gd name="T71" fmla="*/ 0 h 772"/>
                <a:gd name="T72" fmla="*/ 0 w 461"/>
                <a:gd name="T73" fmla="*/ 0 h 772"/>
                <a:gd name="T74" fmla="*/ 0 w 461"/>
                <a:gd name="T75" fmla="*/ 0 h 772"/>
                <a:gd name="T76" fmla="*/ 0 w 461"/>
                <a:gd name="T77" fmla="*/ 0 h 772"/>
                <a:gd name="T78" fmla="*/ 0 w 461"/>
                <a:gd name="T79" fmla="*/ 0 h 772"/>
                <a:gd name="T80" fmla="*/ 0 w 461"/>
                <a:gd name="T81" fmla="*/ 0 h 772"/>
                <a:gd name="T82" fmla="*/ 0 w 461"/>
                <a:gd name="T83" fmla="*/ 0 h 772"/>
                <a:gd name="T84" fmla="*/ 0 w 461"/>
                <a:gd name="T85" fmla="*/ 0 h 772"/>
                <a:gd name="T86" fmla="*/ 0 w 461"/>
                <a:gd name="T87" fmla="*/ 0 h 772"/>
                <a:gd name="T88" fmla="*/ 0 w 461"/>
                <a:gd name="T89" fmla="*/ 0 h 772"/>
                <a:gd name="T90" fmla="*/ 0 w 461"/>
                <a:gd name="T91" fmla="*/ 0 h 772"/>
                <a:gd name="T92" fmla="*/ 0 w 461"/>
                <a:gd name="T93" fmla="*/ 0 h 772"/>
                <a:gd name="T94" fmla="*/ 0 w 461"/>
                <a:gd name="T95" fmla="*/ 0 h 772"/>
                <a:gd name="T96" fmla="*/ 0 w 461"/>
                <a:gd name="T97" fmla="*/ 0 h 772"/>
                <a:gd name="T98" fmla="*/ 0 w 461"/>
                <a:gd name="T99" fmla="*/ 0 h 772"/>
                <a:gd name="T100" fmla="*/ 0 w 461"/>
                <a:gd name="T101" fmla="*/ 0 h 772"/>
                <a:gd name="T102" fmla="*/ 0 w 461"/>
                <a:gd name="T103" fmla="*/ 0 h 772"/>
                <a:gd name="T104" fmla="*/ 0 w 461"/>
                <a:gd name="T105" fmla="*/ 0 h 772"/>
                <a:gd name="T106" fmla="*/ 0 w 461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1" h="772">
                  <a:moveTo>
                    <a:pt x="231" y="117"/>
                  </a:moveTo>
                  <a:lnTo>
                    <a:pt x="240" y="117"/>
                  </a:lnTo>
                  <a:lnTo>
                    <a:pt x="249" y="118"/>
                  </a:lnTo>
                  <a:lnTo>
                    <a:pt x="256" y="119"/>
                  </a:lnTo>
                  <a:lnTo>
                    <a:pt x="265" y="122"/>
                  </a:lnTo>
                  <a:lnTo>
                    <a:pt x="272" y="124"/>
                  </a:lnTo>
                  <a:lnTo>
                    <a:pt x="280" y="128"/>
                  </a:lnTo>
                  <a:lnTo>
                    <a:pt x="287" y="133"/>
                  </a:lnTo>
                  <a:lnTo>
                    <a:pt x="295" y="137"/>
                  </a:lnTo>
                  <a:lnTo>
                    <a:pt x="301" y="142"/>
                  </a:lnTo>
                  <a:lnTo>
                    <a:pt x="309" y="149"/>
                  </a:lnTo>
                  <a:lnTo>
                    <a:pt x="315" y="155"/>
                  </a:lnTo>
                  <a:lnTo>
                    <a:pt x="321" y="162"/>
                  </a:lnTo>
                  <a:lnTo>
                    <a:pt x="333" y="178"/>
                  </a:lnTo>
                  <a:lnTo>
                    <a:pt x="345" y="195"/>
                  </a:lnTo>
                  <a:lnTo>
                    <a:pt x="354" y="215"/>
                  </a:lnTo>
                  <a:lnTo>
                    <a:pt x="363" y="235"/>
                  </a:lnTo>
                  <a:lnTo>
                    <a:pt x="369" y="258"/>
                  </a:lnTo>
                  <a:lnTo>
                    <a:pt x="376" y="282"/>
                  </a:lnTo>
                  <a:lnTo>
                    <a:pt x="381" y="306"/>
                  </a:lnTo>
                  <a:lnTo>
                    <a:pt x="385" y="332"/>
                  </a:lnTo>
                  <a:lnTo>
                    <a:pt x="387" y="358"/>
                  </a:lnTo>
                  <a:lnTo>
                    <a:pt x="388" y="386"/>
                  </a:lnTo>
                  <a:lnTo>
                    <a:pt x="387" y="414"/>
                  </a:lnTo>
                  <a:lnTo>
                    <a:pt x="385" y="441"/>
                  </a:lnTo>
                  <a:lnTo>
                    <a:pt x="381" y="467"/>
                  </a:lnTo>
                  <a:lnTo>
                    <a:pt x="376" y="492"/>
                  </a:lnTo>
                  <a:lnTo>
                    <a:pt x="369" y="516"/>
                  </a:lnTo>
                  <a:lnTo>
                    <a:pt x="363" y="538"/>
                  </a:lnTo>
                  <a:lnTo>
                    <a:pt x="354" y="560"/>
                  </a:lnTo>
                  <a:lnTo>
                    <a:pt x="345" y="579"/>
                  </a:lnTo>
                  <a:lnTo>
                    <a:pt x="333" y="597"/>
                  </a:lnTo>
                  <a:lnTo>
                    <a:pt x="321" y="612"/>
                  </a:lnTo>
                  <a:lnTo>
                    <a:pt x="315" y="619"/>
                  </a:lnTo>
                  <a:lnTo>
                    <a:pt x="309" y="626"/>
                  </a:lnTo>
                  <a:lnTo>
                    <a:pt x="301" y="632"/>
                  </a:lnTo>
                  <a:lnTo>
                    <a:pt x="295" y="638"/>
                  </a:lnTo>
                  <a:lnTo>
                    <a:pt x="287" y="642"/>
                  </a:lnTo>
                  <a:lnTo>
                    <a:pt x="280" y="646"/>
                  </a:lnTo>
                  <a:lnTo>
                    <a:pt x="272" y="651"/>
                  </a:lnTo>
                  <a:lnTo>
                    <a:pt x="265" y="653"/>
                  </a:lnTo>
                  <a:lnTo>
                    <a:pt x="256" y="656"/>
                  </a:lnTo>
                  <a:lnTo>
                    <a:pt x="249" y="657"/>
                  </a:lnTo>
                  <a:lnTo>
                    <a:pt x="240" y="658"/>
                  </a:lnTo>
                  <a:lnTo>
                    <a:pt x="231" y="658"/>
                  </a:lnTo>
                  <a:lnTo>
                    <a:pt x="223" y="658"/>
                  </a:lnTo>
                  <a:lnTo>
                    <a:pt x="214" y="657"/>
                  </a:lnTo>
                  <a:lnTo>
                    <a:pt x="206" y="656"/>
                  </a:lnTo>
                  <a:lnTo>
                    <a:pt x="198" y="653"/>
                  </a:lnTo>
                  <a:lnTo>
                    <a:pt x="190" y="651"/>
                  </a:lnTo>
                  <a:lnTo>
                    <a:pt x="183" y="646"/>
                  </a:lnTo>
                  <a:lnTo>
                    <a:pt x="175" y="642"/>
                  </a:lnTo>
                  <a:lnTo>
                    <a:pt x="168" y="638"/>
                  </a:lnTo>
                  <a:lnTo>
                    <a:pt x="161" y="632"/>
                  </a:lnTo>
                  <a:lnTo>
                    <a:pt x="154" y="626"/>
                  </a:lnTo>
                  <a:lnTo>
                    <a:pt x="147" y="619"/>
                  </a:lnTo>
                  <a:lnTo>
                    <a:pt x="141" y="612"/>
                  </a:lnTo>
                  <a:lnTo>
                    <a:pt x="129" y="597"/>
                  </a:lnTo>
                  <a:lnTo>
                    <a:pt x="118" y="579"/>
                  </a:lnTo>
                  <a:lnTo>
                    <a:pt x="108" y="560"/>
                  </a:lnTo>
                  <a:lnTo>
                    <a:pt x="100" y="538"/>
                  </a:lnTo>
                  <a:lnTo>
                    <a:pt x="92" y="516"/>
                  </a:lnTo>
                  <a:lnTo>
                    <a:pt x="87" y="492"/>
                  </a:lnTo>
                  <a:lnTo>
                    <a:pt x="81" y="467"/>
                  </a:lnTo>
                  <a:lnTo>
                    <a:pt x="78" y="441"/>
                  </a:lnTo>
                  <a:lnTo>
                    <a:pt x="76" y="414"/>
                  </a:lnTo>
                  <a:lnTo>
                    <a:pt x="75" y="386"/>
                  </a:lnTo>
                  <a:lnTo>
                    <a:pt x="76" y="358"/>
                  </a:lnTo>
                  <a:lnTo>
                    <a:pt x="78" y="332"/>
                  </a:lnTo>
                  <a:lnTo>
                    <a:pt x="81" y="306"/>
                  </a:lnTo>
                  <a:lnTo>
                    <a:pt x="87" y="282"/>
                  </a:lnTo>
                  <a:lnTo>
                    <a:pt x="92" y="258"/>
                  </a:lnTo>
                  <a:lnTo>
                    <a:pt x="100" y="235"/>
                  </a:lnTo>
                  <a:lnTo>
                    <a:pt x="108" y="215"/>
                  </a:lnTo>
                  <a:lnTo>
                    <a:pt x="118" y="195"/>
                  </a:lnTo>
                  <a:lnTo>
                    <a:pt x="129" y="178"/>
                  </a:lnTo>
                  <a:lnTo>
                    <a:pt x="141" y="162"/>
                  </a:lnTo>
                  <a:lnTo>
                    <a:pt x="147" y="155"/>
                  </a:lnTo>
                  <a:lnTo>
                    <a:pt x="154" y="149"/>
                  </a:lnTo>
                  <a:lnTo>
                    <a:pt x="161" y="142"/>
                  </a:lnTo>
                  <a:lnTo>
                    <a:pt x="168" y="137"/>
                  </a:lnTo>
                  <a:lnTo>
                    <a:pt x="175" y="133"/>
                  </a:lnTo>
                  <a:lnTo>
                    <a:pt x="183" y="128"/>
                  </a:lnTo>
                  <a:lnTo>
                    <a:pt x="190" y="124"/>
                  </a:lnTo>
                  <a:lnTo>
                    <a:pt x="198" y="122"/>
                  </a:lnTo>
                  <a:lnTo>
                    <a:pt x="206" y="119"/>
                  </a:lnTo>
                  <a:lnTo>
                    <a:pt x="214" y="118"/>
                  </a:lnTo>
                  <a:lnTo>
                    <a:pt x="223" y="117"/>
                  </a:lnTo>
                  <a:lnTo>
                    <a:pt x="231" y="117"/>
                  </a:lnTo>
                  <a:close/>
                  <a:moveTo>
                    <a:pt x="231" y="772"/>
                  </a:moveTo>
                  <a:lnTo>
                    <a:pt x="243" y="772"/>
                  </a:lnTo>
                  <a:lnTo>
                    <a:pt x="255" y="770"/>
                  </a:lnTo>
                  <a:lnTo>
                    <a:pt x="266" y="768"/>
                  </a:lnTo>
                  <a:lnTo>
                    <a:pt x="278" y="765"/>
                  </a:lnTo>
                  <a:lnTo>
                    <a:pt x="288" y="761"/>
                  </a:lnTo>
                  <a:lnTo>
                    <a:pt x="299" y="755"/>
                  </a:lnTo>
                  <a:lnTo>
                    <a:pt x="310" y="750"/>
                  </a:lnTo>
                  <a:lnTo>
                    <a:pt x="321" y="742"/>
                  </a:lnTo>
                  <a:lnTo>
                    <a:pt x="331" y="735"/>
                  </a:lnTo>
                  <a:lnTo>
                    <a:pt x="341" y="727"/>
                  </a:lnTo>
                  <a:lnTo>
                    <a:pt x="351" y="717"/>
                  </a:lnTo>
                  <a:lnTo>
                    <a:pt x="360" y="708"/>
                  </a:lnTo>
                  <a:lnTo>
                    <a:pt x="369" y="697"/>
                  </a:lnTo>
                  <a:lnTo>
                    <a:pt x="378" y="685"/>
                  </a:lnTo>
                  <a:lnTo>
                    <a:pt x="386" y="673"/>
                  </a:lnTo>
                  <a:lnTo>
                    <a:pt x="394" y="661"/>
                  </a:lnTo>
                  <a:lnTo>
                    <a:pt x="402" y="647"/>
                  </a:lnTo>
                  <a:lnTo>
                    <a:pt x="409" y="633"/>
                  </a:lnTo>
                  <a:lnTo>
                    <a:pt x="416" y="619"/>
                  </a:lnTo>
                  <a:lnTo>
                    <a:pt x="422" y="604"/>
                  </a:lnTo>
                  <a:lnTo>
                    <a:pt x="428" y="589"/>
                  </a:lnTo>
                  <a:lnTo>
                    <a:pt x="434" y="573"/>
                  </a:lnTo>
                  <a:lnTo>
                    <a:pt x="439" y="556"/>
                  </a:lnTo>
                  <a:lnTo>
                    <a:pt x="444" y="539"/>
                  </a:lnTo>
                  <a:lnTo>
                    <a:pt x="447" y="521"/>
                  </a:lnTo>
                  <a:lnTo>
                    <a:pt x="451" y="504"/>
                  </a:lnTo>
                  <a:lnTo>
                    <a:pt x="455" y="485"/>
                  </a:lnTo>
                  <a:lnTo>
                    <a:pt x="457" y="467"/>
                  </a:lnTo>
                  <a:lnTo>
                    <a:pt x="459" y="448"/>
                  </a:lnTo>
                  <a:lnTo>
                    <a:pt x="460" y="428"/>
                  </a:lnTo>
                  <a:lnTo>
                    <a:pt x="461" y="409"/>
                  </a:lnTo>
                  <a:lnTo>
                    <a:pt x="461" y="388"/>
                  </a:lnTo>
                  <a:lnTo>
                    <a:pt x="461" y="368"/>
                  </a:lnTo>
                  <a:lnTo>
                    <a:pt x="460" y="348"/>
                  </a:lnTo>
                  <a:lnTo>
                    <a:pt x="459" y="329"/>
                  </a:lnTo>
                  <a:lnTo>
                    <a:pt x="457" y="310"/>
                  </a:lnTo>
                  <a:lnTo>
                    <a:pt x="455" y="290"/>
                  </a:lnTo>
                  <a:lnTo>
                    <a:pt x="451" y="272"/>
                  </a:lnTo>
                  <a:lnTo>
                    <a:pt x="448" y="254"/>
                  </a:lnTo>
                  <a:lnTo>
                    <a:pt x="444" y="236"/>
                  </a:lnTo>
                  <a:lnTo>
                    <a:pt x="440" y="219"/>
                  </a:lnTo>
                  <a:lnTo>
                    <a:pt x="434" y="202"/>
                  </a:lnTo>
                  <a:lnTo>
                    <a:pt x="429" y="186"/>
                  </a:lnTo>
                  <a:lnTo>
                    <a:pt x="423" y="170"/>
                  </a:lnTo>
                  <a:lnTo>
                    <a:pt x="417" y="155"/>
                  </a:lnTo>
                  <a:lnTo>
                    <a:pt x="409" y="140"/>
                  </a:lnTo>
                  <a:lnTo>
                    <a:pt x="403" y="126"/>
                  </a:lnTo>
                  <a:lnTo>
                    <a:pt x="395" y="112"/>
                  </a:lnTo>
                  <a:lnTo>
                    <a:pt x="387" y="100"/>
                  </a:lnTo>
                  <a:lnTo>
                    <a:pt x="379" y="87"/>
                  </a:lnTo>
                  <a:lnTo>
                    <a:pt x="371" y="77"/>
                  </a:lnTo>
                  <a:lnTo>
                    <a:pt x="361" y="66"/>
                  </a:lnTo>
                  <a:lnTo>
                    <a:pt x="352" y="55"/>
                  </a:lnTo>
                  <a:lnTo>
                    <a:pt x="342" y="46"/>
                  </a:lnTo>
                  <a:lnTo>
                    <a:pt x="333" y="38"/>
                  </a:lnTo>
                  <a:lnTo>
                    <a:pt x="322" y="30"/>
                  </a:lnTo>
                  <a:lnTo>
                    <a:pt x="311" y="23"/>
                  </a:lnTo>
                  <a:lnTo>
                    <a:pt x="300" y="17"/>
                  </a:lnTo>
                  <a:lnTo>
                    <a:pt x="290" y="12"/>
                  </a:lnTo>
                  <a:lnTo>
                    <a:pt x="279" y="8"/>
                  </a:lnTo>
                  <a:lnTo>
                    <a:pt x="267" y="4"/>
                  </a:lnTo>
                  <a:lnTo>
                    <a:pt x="255" y="1"/>
                  </a:lnTo>
                  <a:lnTo>
                    <a:pt x="243" y="0"/>
                  </a:lnTo>
                  <a:lnTo>
                    <a:pt x="231" y="0"/>
                  </a:lnTo>
                  <a:lnTo>
                    <a:pt x="219" y="0"/>
                  </a:lnTo>
                  <a:lnTo>
                    <a:pt x="207" y="1"/>
                  </a:lnTo>
                  <a:lnTo>
                    <a:pt x="196" y="4"/>
                  </a:lnTo>
                  <a:lnTo>
                    <a:pt x="184" y="8"/>
                  </a:lnTo>
                  <a:lnTo>
                    <a:pt x="173" y="12"/>
                  </a:lnTo>
                  <a:lnTo>
                    <a:pt x="162" y="17"/>
                  </a:lnTo>
                  <a:lnTo>
                    <a:pt x="151" y="23"/>
                  </a:lnTo>
                  <a:lnTo>
                    <a:pt x="141" y="30"/>
                  </a:lnTo>
                  <a:lnTo>
                    <a:pt x="130" y="38"/>
                  </a:lnTo>
                  <a:lnTo>
                    <a:pt x="120" y="46"/>
                  </a:lnTo>
                  <a:lnTo>
                    <a:pt x="110" y="55"/>
                  </a:lnTo>
                  <a:lnTo>
                    <a:pt x="102" y="66"/>
                  </a:lnTo>
                  <a:lnTo>
                    <a:pt x="92" y="77"/>
                  </a:lnTo>
                  <a:lnTo>
                    <a:pt x="83" y="87"/>
                  </a:lnTo>
                  <a:lnTo>
                    <a:pt x="75" y="100"/>
                  </a:lnTo>
                  <a:lnTo>
                    <a:pt x="67" y="112"/>
                  </a:lnTo>
                  <a:lnTo>
                    <a:pt x="60" y="126"/>
                  </a:lnTo>
                  <a:lnTo>
                    <a:pt x="52" y="140"/>
                  </a:lnTo>
                  <a:lnTo>
                    <a:pt x="46" y="155"/>
                  </a:lnTo>
                  <a:lnTo>
                    <a:pt x="39" y="170"/>
                  </a:lnTo>
                  <a:lnTo>
                    <a:pt x="34" y="186"/>
                  </a:lnTo>
                  <a:lnTo>
                    <a:pt x="28" y="202"/>
                  </a:lnTo>
                  <a:lnTo>
                    <a:pt x="23" y="219"/>
                  </a:lnTo>
                  <a:lnTo>
                    <a:pt x="19" y="236"/>
                  </a:lnTo>
                  <a:lnTo>
                    <a:pt x="14" y="254"/>
                  </a:lnTo>
                  <a:lnTo>
                    <a:pt x="11" y="272"/>
                  </a:lnTo>
                  <a:lnTo>
                    <a:pt x="8" y="290"/>
                  </a:lnTo>
                  <a:lnTo>
                    <a:pt x="6" y="310"/>
                  </a:lnTo>
                  <a:lnTo>
                    <a:pt x="3" y="329"/>
                  </a:lnTo>
                  <a:lnTo>
                    <a:pt x="2" y="348"/>
                  </a:lnTo>
                  <a:lnTo>
                    <a:pt x="1" y="368"/>
                  </a:lnTo>
                  <a:lnTo>
                    <a:pt x="0" y="388"/>
                  </a:lnTo>
                  <a:lnTo>
                    <a:pt x="1" y="409"/>
                  </a:lnTo>
                  <a:lnTo>
                    <a:pt x="2" y="428"/>
                  </a:lnTo>
                  <a:lnTo>
                    <a:pt x="3" y="448"/>
                  </a:lnTo>
                  <a:lnTo>
                    <a:pt x="6" y="467"/>
                  </a:lnTo>
                  <a:lnTo>
                    <a:pt x="8" y="485"/>
                  </a:lnTo>
                  <a:lnTo>
                    <a:pt x="11" y="504"/>
                  </a:lnTo>
                  <a:lnTo>
                    <a:pt x="14" y="521"/>
                  </a:lnTo>
                  <a:lnTo>
                    <a:pt x="19" y="539"/>
                  </a:lnTo>
                  <a:lnTo>
                    <a:pt x="24" y="556"/>
                  </a:lnTo>
                  <a:lnTo>
                    <a:pt x="28" y="573"/>
                  </a:lnTo>
                  <a:lnTo>
                    <a:pt x="34" y="589"/>
                  </a:lnTo>
                  <a:lnTo>
                    <a:pt x="40" y="604"/>
                  </a:lnTo>
                  <a:lnTo>
                    <a:pt x="47" y="619"/>
                  </a:lnTo>
                  <a:lnTo>
                    <a:pt x="53" y="633"/>
                  </a:lnTo>
                  <a:lnTo>
                    <a:pt x="61" y="647"/>
                  </a:lnTo>
                  <a:lnTo>
                    <a:pt x="68" y="661"/>
                  </a:lnTo>
                  <a:lnTo>
                    <a:pt x="76" y="673"/>
                  </a:lnTo>
                  <a:lnTo>
                    <a:pt x="84" y="685"/>
                  </a:lnTo>
                  <a:lnTo>
                    <a:pt x="93" y="697"/>
                  </a:lnTo>
                  <a:lnTo>
                    <a:pt x="103" y="708"/>
                  </a:lnTo>
                  <a:lnTo>
                    <a:pt x="111" y="717"/>
                  </a:lnTo>
                  <a:lnTo>
                    <a:pt x="121" y="727"/>
                  </a:lnTo>
                  <a:lnTo>
                    <a:pt x="131" y="735"/>
                  </a:lnTo>
                  <a:lnTo>
                    <a:pt x="142" y="742"/>
                  </a:lnTo>
                  <a:lnTo>
                    <a:pt x="152" y="750"/>
                  </a:lnTo>
                  <a:lnTo>
                    <a:pt x="162" y="755"/>
                  </a:lnTo>
                  <a:lnTo>
                    <a:pt x="174" y="761"/>
                  </a:lnTo>
                  <a:lnTo>
                    <a:pt x="185" y="765"/>
                  </a:lnTo>
                  <a:lnTo>
                    <a:pt x="196" y="768"/>
                  </a:lnTo>
                  <a:lnTo>
                    <a:pt x="207" y="770"/>
                  </a:lnTo>
                  <a:lnTo>
                    <a:pt x="219" y="772"/>
                  </a:lnTo>
                  <a:lnTo>
                    <a:pt x="231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15"/>
            <p:cNvSpPr>
              <a:spLocks noChangeAspect="1"/>
            </p:cNvSpPr>
            <p:nvPr/>
          </p:nvSpPr>
          <p:spPr bwMode="black">
            <a:xfrm>
              <a:off x="2153" y="3764"/>
              <a:ext cx="59" cy="126"/>
            </a:xfrm>
            <a:custGeom>
              <a:avLst/>
              <a:gdLst>
                <a:gd name="T0" fmla="*/ 0 w 352"/>
                <a:gd name="T1" fmla="*/ 0 h 754"/>
                <a:gd name="T2" fmla="*/ 0 w 352"/>
                <a:gd name="T3" fmla="*/ 0 h 754"/>
                <a:gd name="T4" fmla="*/ 0 w 352"/>
                <a:gd name="T5" fmla="*/ 0 h 754"/>
                <a:gd name="T6" fmla="*/ 0 w 352"/>
                <a:gd name="T7" fmla="*/ 0 h 754"/>
                <a:gd name="T8" fmla="*/ 0 w 352"/>
                <a:gd name="T9" fmla="*/ 0 h 754"/>
                <a:gd name="T10" fmla="*/ 0 w 352"/>
                <a:gd name="T11" fmla="*/ 0 h 754"/>
                <a:gd name="T12" fmla="*/ 0 w 352"/>
                <a:gd name="T13" fmla="*/ 0 h 754"/>
                <a:gd name="T14" fmla="*/ 0 w 352"/>
                <a:gd name="T15" fmla="*/ 0 h 754"/>
                <a:gd name="T16" fmla="*/ 0 w 352"/>
                <a:gd name="T17" fmla="*/ 0 h 754"/>
                <a:gd name="T18" fmla="*/ 0 w 352"/>
                <a:gd name="T19" fmla="*/ 0 h 754"/>
                <a:gd name="T20" fmla="*/ 0 w 352"/>
                <a:gd name="T21" fmla="*/ 0 h 754"/>
                <a:gd name="T22" fmla="*/ 0 w 352"/>
                <a:gd name="T23" fmla="*/ 0 h 754"/>
                <a:gd name="T24" fmla="*/ 0 w 352"/>
                <a:gd name="T25" fmla="*/ 0 h 754"/>
                <a:gd name="T26" fmla="*/ 0 w 352"/>
                <a:gd name="T27" fmla="*/ 0 h 754"/>
                <a:gd name="T28" fmla="*/ 0 w 352"/>
                <a:gd name="T29" fmla="*/ 0 h 754"/>
                <a:gd name="T30" fmla="*/ 0 w 352"/>
                <a:gd name="T31" fmla="*/ 0 h 754"/>
                <a:gd name="T32" fmla="*/ 0 w 352"/>
                <a:gd name="T33" fmla="*/ 0 h 754"/>
                <a:gd name="T34" fmla="*/ 0 w 352"/>
                <a:gd name="T35" fmla="*/ 0 h 754"/>
                <a:gd name="T36" fmla="*/ 0 w 352"/>
                <a:gd name="T37" fmla="*/ 0 h 754"/>
                <a:gd name="T38" fmla="*/ 0 w 352"/>
                <a:gd name="T39" fmla="*/ 0 h 754"/>
                <a:gd name="T40" fmla="*/ 0 w 352"/>
                <a:gd name="T41" fmla="*/ 0 h 754"/>
                <a:gd name="T42" fmla="*/ 0 w 352"/>
                <a:gd name="T43" fmla="*/ 0 h 754"/>
                <a:gd name="T44" fmla="*/ 0 w 352"/>
                <a:gd name="T45" fmla="*/ 0 h 754"/>
                <a:gd name="T46" fmla="*/ 0 w 352"/>
                <a:gd name="T47" fmla="*/ 0 h 754"/>
                <a:gd name="T48" fmla="*/ 0 w 352"/>
                <a:gd name="T49" fmla="*/ 0 h 754"/>
                <a:gd name="T50" fmla="*/ 0 w 352"/>
                <a:gd name="T51" fmla="*/ 0 h 754"/>
                <a:gd name="T52" fmla="*/ 0 w 352"/>
                <a:gd name="T53" fmla="*/ 0 h 754"/>
                <a:gd name="T54" fmla="*/ 0 w 352"/>
                <a:gd name="T55" fmla="*/ 0 h 754"/>
                <a:gd name="T56" fmla="*/ 0 w 352"/>
                <a:gd name="T57" fmla="*/ 0 h 754"/>
                <a:gd name="T58" fmla="*/ 0 w 352"/>
                <a:gd name="T59" fmla="*/ 0 h 754"/>
                <a:gd name="T60" fmla="*/ 0 w 352"/>
                <a:gd name="T61" fmla="*/ 0 h 754"/>
                <a:gd name="T62" fmla="*/ 0 w 352"/>
                <a:gd name="T63" fmla="*/ 0 h 754"/>
                <a:gd name="T64" fmla="*/ 0 w 352"/>
                <a:gd name="T65" fmla="*/ 0 h 754"/>
                <a:gd name="T66" fmla="*/ 0 w 352"/>
                <a:gd name="T67" fmla="*/ 0 h 754"/>
                <a:gd name="T68" fmla="*/ 0 w 352"/>
                <a:gd name="T69" fmla="*/ 0 h 754"/>
                <a:gd name="T70" fmla="*/ 0 w 352"/>
                <a:gd name="T71" fmla="*/ 0 h 754"/>
                <a:gd name="T72" fmla="*/ 0 w 352"/>
                <a:gd name="T73" fmla="*/ 0 h 754"/>
                <a:gd name="T74" fmla="*/ 0 w 352"/>
                <a:gd name="T75" fmla="*/ 0 h 754"/>
                <a:gd name="T76" fmla="*/ 0 w 352"/>
                <a:gd name="T77" fmla="*/ 0 h 754"/>
                <a:gd name="T78" fmla="*/ 0 w 352"/>
                <a:gd name="T79" fmla="*/ 0 h 754"/>
                <a:gd name="T80" fmla="*/ 0 w 352"/>
                <a:gd name="T81" fmla="*/ 0 h 754"/>
                <a:gd name="T82" fmla="*/ 0 w 352"/>
                <a:gd name="T83" fmla="*/ 0 h 754"/>
                <a:gd name="T84" fmla="*/ 0 w 352"/>
                <a:gd name="T85" fmla="*/ 0 h 7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52" h="754">
                  <a:moveTo>
                    <a:pt x="77" y="108"/>
                  </a:moveTo>
                  <a:lnTo>
                    <a:pt x="90" y="84"/>
                  </a:lnTo>
                  <a:lnTo>
                    <a:pt x="103" y="63"/>
                  </a:lnTo>
                  <a:lnTo>
                    <a:pt x="110" y="53"/>
                  </a:lnTo>
                  <a:lnTo>
                    <a:pt x="117" y="43"/>
                  </a:lnTo>
                  <a:lnTo>
                    <a:pt x="125" y="36"/>
                  </a:lnTo>
                  <a:lnTo>
                    <a:pt x="132" y="28"/>
                  </a:lnTo>
                  <a:lnTo>
                    <a:pt x="140" y="22"/>
                  </a:lnTo>
                  <a:lnTo>
                    <a:pt x="148" y="16"/>
                  </a:lnTo>
                  <a:lnTo>
                    <a:pt x="157" y="11"/>
                  </a:lnTo>
                  <a:lnTo>
                    <a:pt x="166" y="6"/>
                  </a:lnTo>
                  <a:lnTo>
                    <a:pt x="174" y="3"/>
                  </a:lnTo>
                  <a:lnTo>
                    <a:pt x="184" y="1"/>
                  </a:lnTo>
                  <a:lnTo>
                    <a:pt x="194" y="0"/>
                  </a:lnTo>
                  <a:lnTo>
                    <a:pt x="205" y="0"/>
                  </a:lnTo>
                  <a:lnTo>
                    <a:pt x="215" y="0"/>
                  </a:lnTo>
                  <a:lnTo>
                    <a:pt x="226" y="1"/>
                  </a:lnTo>
                  <a:lnTo>
                    <a:pt x="236" y="3"/>
                  </a:lnTo>
                  <a:lnTo>
                    <a:pt x="246" y="6"/>
                  </a:lnTo>
                  <a:lnTo>
                    <a:pt x="255" y="10"/>
                  </a:lnTo>
                  <a:lnTo>
                    <a:pt x="263" y="14"/>
                  </a:lnTo>
                  <a:lnTo>
                    <a:pt x="271" y="19"/>
                  </a:lnTo>
                  <a:lnTo>
                    <a:pt x="279" y="25"/>
                  </a:lnTo>
                  <a:lnTo>
                    <a:pt x="287" y="31"/>
                  </a:lnTo>
                  <a:lnTo>
                    <a:pt x="293" y="39"/>
                  </a:lnTo>
                  <a:lnTo>
                    <a:pt x="300" y="46"/>
                  </a:lnTo>
                  <a:lnTo>
                    <a:pt x="305" y="55"/>
                  </a:lnTo>
                  <a:lnTo>
                    <a:pt x="310" y="64"/>
                  </a:lnTo>
                  <a:lnTo>
                    <a:pt x="316" y="73"/>
                  </a:lnTo>
                  <a:lnTo>
                    <a:pt x="320" y="83"/>
                  </a:lnTo>
                  <a:lnTo>
                    <a:pt x="324" y="94"/>
                  </a:lnTo>
                  <a:lnTo>
                    <a:pt x="332" y="117"/>
                  </a:lnTo>
                  <a:lnTo>
                    <a:pt x="338" y="141"/>
                  </a:lnTo>
                  <a:lnTo>
                    <a:pt x="343" y="167"/>
                  </a:lnTo>
                  <a:lnTo>
                    <a:pt x="347" y="195"/>
                  </a:lnTo>
                  <a:lnTo>
                    <a:pt x="349" y="224"/>
                  </a:lnTo>
                  <a:lnTo>
                    <a:pt x="351" y="255"/>
                  </a:lnTo>
                  <a:lnTo>
                    <a:pt x="352" y="285"/>
                  </a:lnTo>
                  <a:lnTo>
                    <a:pt x="352" y="317"/>
                  </a:lnTo>
                  <a:lnTo>
                    <a:pt x="352" y="754"/>
                  </a:lnTo>
                  <a:lnTo>
                    <a:pt x="279" y="754"/>
                  </a:lnTo>
                  <a:lnTo>
                    <a:pt x="279" y="341"/>
                  </a:lnTo>
                  <a:lnTo>
                    <a:pt x="278" y="297"/>
                  </a:lnTo>
                  <a:lnTo>
                    <a:pt x="277" y="256"/>
                  </a:lnTo>
                  <a:lnTo>
                    <a:pt x="275" y="236"/>
                  </a:lnTo>
                  <a:lnTo>
                    <a:pt x="273" y="218"/>
                  </a:lnTo>
                  <a:lnTo>
                    <a:pt x="269" y="200"/>
                  </a:lnTo>
                  <a:lnTo>
                    <a:pt x="265" y="183"/>
                  </a:lnTo>
                  <a:lnTo>
                    <a:pt x="260" y="169"/>
                  </a:lnTo>
                  <a:lnTo>
                    <a:pt x="253" y="155"/>
                  </a:lnTo>
                  <a:lnTo>
                    <a:pt x="250" y="150"/>
                  </a:lnTo>
                  <a:lnTo>
                    <a:pt x="247" y="145"/>
                  </a:lnTo>
                  <a:lnTo>
                    <a:pt x="242" y="139"/>
                  </a:lnTo>
                  <a:lnTo>
                    <a:pt x="237" y="135"/>
                  </a:lnTo>
                  <a:lnTo>
                    <a:pt x="233" y="131"/>
                  </a:lnTo>
                  <a:lnTo>
                    <a:pt x="227" y="126"/>
                  </a:lnTo>
                  <a:lnTo>
                    <a:pt x="221" y="123"/>
                  </a:lnTo>
                  <a:lnTo>
                    <a:pt x="215" y="121"/>
                  </a:lnTo>
                  <a:lnTo>
                    <a:pt x="209" y="119"/>
                  </a:lnTo>
                  <a:lnTo>
                    <a:pt x="201" y="118"/>
                  </a:lnTo>
                  <a:lnTo>
                    <a:pt x="194" y="117"/>
                  </a:lnTo>
                  <a:lnTo>
                    <a:pt x="186" y="117"/>
                  </a:lnTo>
                  <a:lnTo>
                    <a:pt x="176" y="117"/>
                  </a:lnTo>
                  <a:lnTo>
                    <a:pt x="168" y="118"/>
                  </a:lnTo>
                  <a:lnTo>
                    <a:pt x="159" y="120"/>
                  </a:lnTo>
                  <a:lnTo>
                    <a:pt x="152" y="123"/>
                  </a:lnTo>
                  <a:lnTo>
                    <a:pt x="144" y="127"/>
                  </a:lnTo>
                  <a:lnTo>
                    <a:pt x="138" y="132"/>
                  </a:lnTo>
                  <a:lnTo>
                    <a:pt x="131" y="137"/>
                  </a:lnTo>
                  <a:lnTo>
                    <a:pt x="126" y="142"/>
                  </a:lnTo>
                  <a:lnTo>
                    <a:pt x="120" y="150"/>
                  </a:lnTo>
                  <a:lnTo>
                    <a:pt x="115" y="156"/>
                  </a:lnTo>
                  <a:lnTo>
                    <a:pt x="111" y="165"/>
                  </a:lnTo>
                  <a:lnTo>
                    <a:pt x="106" y="173"/>
                  </a:lnTo>
                  <a:lnTo>
                    <a:pt x="99" y="191"/>
                  </a:lnTo>
                  <a:lnTo>
                    <a:pt x="93" y="211"/>
                  </a:lnTo>
                  <a:lnTo>
                    <a:pt x="88" y="233"/>
                  </a:lnTo>
                  <a:lnTo>
                    <a:pt x="85" y="257"/>
                  </a:lnTo>
                  <a:lnTo>
                    <a:pt x="81" y="280"/>
                  </a:lnTo>
                  <a:lnTo>
                    <a:pt x="79" y="304"/>
                  </a:lnTo>
                  <a:lnTo>
                    <a:pt x="78" y="355"/>
                  </a:lnTo>
                  <a:lnTo>
                    <a:pt x="77" y="405"/>
                  </a:lnTo>
                  <a:lnTo>
                    <a:pt x="77" y="754"/>
                  </a:lnTo>
                  <a:lnTo>
                    <a:pt x="0" y="754"/>
                  </a:lnTo>
                  <a:lnTo>
                    <a:pt x="0" y="20"/>
                  </a:lnTo>
                  <a:lnTo>
                    <a:pt x="77" y="20"/>
                  </a:lnTo>
                  <a:lnTo>
                    <a:pt x="77" y="108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16"/>
            <p:cNvSpPr>
              <a:spLocks noChangeAspect="1" noEditPoints="1"/>
            </p:cNvSpPr>
            <p:nvPr/>
          </p:nvSpPr>
          <p:spPr bwMode="black">
            <a:xfrm>
              <a:off x="2226" y="3764"/>
              <a:ext cx="74" cy="129"/>
            </a:xfrm>
            <a:custGeom>
              <a:avLst/>
              <a:gdLst>
                <a:gd name="T0" fmla="*/ 0 w 440"/>
                <a:gd name="T1" fmla="*/ 0 h 772"/>
                <a:gd name="T2" fmla="*/ 0 w 440"/>
                <a:gd name="T3" fmla="*/ 0 h 772"/>
                <a:gd name="T4" fmla="*/ 0 w 440"/>
                <a:gd name="T5" fmla="*/ 0 h 772"/>
                <a:gd name="T6" fmla="*/ 0 w 440"/>
                <a:gd name="T7" fmla="*/ 0 h 772"/>
                <a:gd name="T8" fmla="*/ 0 w 440"/>
                <a:gd name="T9" fmla="*/ 0 h 772"/>
                <a:gd name="T10" fmla="*/ 0 w 440"/>
                <a:gd name="T11" fmla="*/ 0 h 772"/>
                <a:gd name="T12" fmla="*/ 0 w 440"/>
                <a:gd name="T13" fmla="*/ 0 h 772"/>
                <a:gd name="T14" fmla="*/ 0 w 440"/>
                <a:gd name="T15" fmla="*/ 0 h 772"/>
                <a:gd name="T16" fmla="*/ 0 w 440"/>
                <a:gd name="T17" fmla="*/ 0 h 772"/>
                <a:gd name="T18" fmla="*/ 0 w 440"/>
                <a:gd name="T19" fmla="*/ 0 h 772"/>
                <a:gd name="T20" fmla="*/ 0 w 440"/>
                <a:gd name="T21" fmla="*/ 0 h 772"/>
                <a:gd name="T22" fmla="*/ 0 w 440"/>
                <a:gd name="T23" fmla="*/ 0 h 772"/>
                <a:gd name="T24" fmla="*/ 0 w 440"/>
                <a:gd name="T25" fmla="*/ 0 h 772"/>
                <a:gd name="T26" fmla="*/ 0 w 440"/>
                <a:gd name="T27" fmla="*/ 0 h 772"/>
                <a:gd name="T28" fmla="*/ 0 w 440"/>
                <a:gd name="T29" fmla="*/ 0 h 772"/>
                <a:gd name="T30" fmla="*/ 0 w 440"/>
                <a:gd name="T31" fmla="*/ 0 h 772"/>
                <a:gd name="T32" fmla="*/ 0 w 440"/>
                <a:gd name="T33" fmla="*/ 0 h 772"/>
                <a:gd name="T34" fmla="*/ 0 w 440"/>
                <a:gd name="T35" fmla="*/ 0 h 772"/>
                <a:gd name="T36" fmla="*/ 0 w 440"/>
                <a:gd name="T37" fmla="*/ 0 h 772"/>
                <a:gd name="T38" fmla="*/ 0 w 440"/>
                <a:gd name="T39" fmla="*/ 0 h 772"/>
                <a:gd name="T40" fmla="*/ 0 w 440"/>
                <a:gd name="T41" fmla="*/ 0 h 772"/>
                <a:gd name="T42" fmla="*/ 0 w 440"/>
                <a:gd name="T43" fmla="*/ 0 h 772"/>
                <a:gd name="T44" fmla="*/ 0 w 440"/>
                <a:gd name="T45" fmla="*/ 0 h 772"/>
                <a:gd name="T46" fmla="*/ 0 w 440"/>
                <a:gd name="T47" fmla="*/ 0 h 772"/>
                <a:gd name="T48" fmla="*/ 0 w 440"/>
                <a:gd name="T49" fmla="*/ 0 h 772"/>
                <a:gd name="T50" fmla="*/ 0 w 440"/>
                <a:gd name="T51" fmla="*/ 0 h 772"/>
                <a:gd name="T52" fmla="*/ 0 w 440"/>
                <a:gd name="T53" fmla="*/ 0 h 772"/>
                <a:gd name="T54" fmla="*/ 0 w 440"/>
                <a:gd name="T55" fmla="*/ 0 h 772"/>
                <a:gd name="T56" fmla="*/ 0 w 440"/>
                <a:gd name="T57" fmla="*/ 0 h 772"/>
                <a:gd name="T58" fmla="*/ 0 w 440"/>
                <a:gd name="T59" fmla="*/ 0 h 772"/>
                <a:gd name="T60" fmla="*/ 0 w 440"/>
                <a:gd name="T61" fmla="*/ 0 h 772"/>
                <a:gd name="T62" fmla="*/ 0 w 440"/>
                <a:gd name="T63" fmla="*/ 0 h 772"/>
                <a:gd name="T64" fmla="*/ 0 w 440"/>
                <a:gd name="T65" fmla="*/ 0 h 772"/>
                <a:gd name="T66" fmla="*/ 0 w 440"/>
                <a:gd name="T67" fmla="*/ 0 h 772"/>
                <a:gd name="T68" fmla="*/ 0 w 440"/>
                <a:gd name="T69" fmla="*/ 0 h 772"/>
                <a:gd name="T70" fmla="*/ 0 w 440"/>
                <a:gd name="T71" fmla="*/ 0 h 772"/>
                <a:gd name="T72" fmla="*/ 0 w 440"/>
                <a:gd name="T73" fmla="*/ 0 h 772"/>
                <a:gd name="T74" fmla="*/ 0 w 440"/>
                <a:gd name="T75" fmla="*/ 0 h 772"/>
                <a:gd name="T76" fmla="*/ 0 w 440"/>
                <a:gd name="T77" fmla="*/ 0 h 772"/>
                <a:gd name="T78" fmla="*/ 0 w 440"/>
                <a:gd name="T79" fmla="*/ 0 h 772"/>
                <a:gd name="T80" fmla="*/ 0 w 440"/>
                <a:gd name="T81" fmla="*/ 0 h 772"/>
                <a:gd name="T82" fmla="*/ 0 w 440"/>
                <a:gd name="T83" fmla="*/ 0 h 772"/>
                <a:gd name="T84" fmla="*/ 0 w 440"/>
                <a:gd name="T85" fmla="*/ 0 h 772"/>
                <a:gd name="T86" fmla="*/ 0 w 440"/>
                <a:gd name="T87" fmla="*/ 0 h 772"/>
                <a:gd name="T88" fmla="*/ 0 w 440"/>
                <a:gd name="T89" fmla="*/ 0 h 772"/>
                <a:gd name="T90" fmla="*/ 0 w 440"/>
                <a:gd name="T91" fmla="*/ 0 h 772"/>
                <a:gd name="T92" fmla="*/ 0 w 440"/>
                <a:gd name="T93" fmla="*/ 0 h 772"/>
                <a:gd name="T94" fmla="*/ 0 w 440"/>
                <a:gd name="T95" fmla="*/ 0 h 772"/>
                <a:gd name="T96" fmla="*/ 0 w 440"/>
                <a:gd name="T97" fmla="*/ 0 h 772"/>
                <a:gd name="T98" fmla="*/ 0 w 440"/>
                <a:gd name="T99" fmla="*/ 0 h 772"/>
                <a:gd name="T100" fmla="*/ 0 w 440"/>
                <a:gd name="T101" fmla="*/ 0 h 772"/>
                <a:gd name="T102" fmla="*/ 0 w 440"/>
                <a:gd name="T103" fmla="*/ 0 h 772"/>
                <a:gd name="T104" fmla="*/ 0 w 440"/>
                <a:gd name="T105" fmla="*/ 0 h 772"/>
                <a:gd name="T106" fmla="*/ 0 w 440"/>
                <a:gd name="T107" fmla="*/ 0 h 772"/>
                <a:gd name="T108" fmla="*/ 0 w 440"/>
                <a:gd name="T109" fmla="*/ 0 h 772"/>
                <a:gd name="T110" fmla="*/ 0 w 440"/>
                <a:gd name="T111" fmla="*/ 0 h 772"/>
                <a:gd name="T112" fmla="*/ 0 w 440"/>
                <a:gd name="T113" fmla="*/ 0 h 772"/>
                <a:gd name="T114" fmla="*/ 0 w 440"/>
                <a:gd name="T115" fmla="*/ 0 h 772"/>
                <a:gd name="T116" fmla="*/ 0 w 440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772">
                  <a:moveTo>
                    <a:pt x="220" y="117"/>
                  </a:moveTo>
                  <a:lnTo>
                    <a:pt x="229" y="117"/>
                  </a:lnTo>
                  <a:lnTo>
                    <a:pt x="237" y="118"/>
                  </a:lnTo>
                  <a:lnTo>
                    <a:pt x="245" y="119"/>
                  </a:lnTo>
                  <a:lnTo>
                    <a:pt x="254" y="121"/>
                  </a:lnTo>
                  <a:lnTo>
                    <a:pt x="261" y="124"/>
                  </a:lnTo>
                  <a:lnTo>
                    <a:pt x="269" y="127"/>
                  </a:lnTo>
                  <a:lnTo>
                    <a:pt x="275" y="132"/>
                  </a:lnTo>
                  <a:lnTo>
                    <a:pt x="283" y="137"/>
                  </a:lnTo>
                  <a:lnTo>
                    <a:pt x="289" y="141"/>
                  </a:lnTo>
                  <a:lnTo>
                    <a:pt x="296" y="148"/>
                  </a:lnTo>
                  <a:lnTo>
                    <a:pt x="302" y="154"/>
                  </a:lnTo>
                  <a:lnTo>
                    <a:pt x="308" y="161"/>
                  </a:lnTo>
                  <a:lnTo>
                    <a:pt x="319" y="176"/>
                  </a:lnTo>
                  <a:lnTo>
                    <a:pt x="329" y="193"/>
                  </a:lnTo>
                  <a:lnTo>
                    <a:pt x="338" y="211"/>
                  </a:lnTo>
                  <a:lnTo>
                    <a:pt x="346" y="232"/>
                  </a:lnTo>
                  <a:lnTo>
                    <a:pt x="353" y="254"/>
                  </a:lnTo>
                  <a:lnTo>
                    <a:pt x="358" y="277"/>
                  </a:lnTo>
                  <a:lnTo>
                    <a:pt x="363" y="301"/>
                  </a:lnTo>
                  <a:lnTo>
                    <a:pt x="366" y="327"/>
                  </a:lnTo>
                  <a:lnTo>
                    <a:pt x="368" y="353"/>
                  </a:lnTo>
                  <a:lnTo>
                    <a:pt x="368" y="381"/>
                  </a:lnTo>
                  <a:lnTo>
                    <a:pt x="368" y="408"/>
                  </a:lnTo>
                  <a:lnTo>
                    <a:pt x="366" y="435"/>
                  </a:lnTo>
                  <a:lnTo>
                    <a:pt x="363" y="462"/>
                  </a:lnTo>
                  <a:lnTo>
                    <a:pt x="359" y="487"/>
                  </a:lnTo>
                  <a:lnTo>
                    <a:pt x="354" y="511"/>
                  </a:lnTo>
                  <a:lnTo>
                    <a:pt x="348" y="534"/>
                  </a:lnTo>
                  <a:lnTo>
                    <a:pt x="340" y="556"/>
                  </a:lnTo>
                  <a:lnTo>
                    <a:pt x="331" y="575"/>
                  </a:lnTo>
                  <a:lnTo>
                    <a:pt x="322" y="593"/>
                  </a:lnTo>
                  <a:lnTo>
                    <a:pt x="310" y="610"/>
                  </a:lnTo>
                  <a:lnTo>
                    <a:pt x="304" y="617"/>
                  </a:lnTo>
                  <a:lnTo>
                    <a:pt x="298" y="624"/>
                  </a:lnTo>
                  <a:lnTo>
                    <a:pt x="291" y="630"/>
                  </a:lnTo>
                  <a:lnTo>
                    <a:pt x="285" y="636"/>
                  </a:lnTo>
                  <a:lnTo>
                    <a:pt x="277" y="641"/>
                  </a:lnTo>
                  <a:lnTo>
                    <a:pt x="270" y="645"/>
                  </a:lnTo>
                  <a:lnTo>
                    <a:pt x="262" y="649"/>
                  </a:lnTo>
                  <a:lnTo>
                    <a:pt x="255" y="653"/>
                  </a:lnTo>
                  <a:lnTo>
                    <a:pt x="246" y="655"/>
                  </a:lnTo>
                  <a:lnTo>
                    <a:pt x="237" y="657"/>
                  </a:lnTo>
                  <a:lnTo>
                    <a:pt x="229" y="658"/>
                  </a:lnTo>
                  <a:lnTo>
                    <a:pt x="220" y="658"/>
                  </a:lnTo>
                  <a:lnTo>
                    <a:pt x="212" y="658"/>
                  </a:lnTo>
                  <a:lnTo>
                    <a:pt x="203" y="657"/>
                  </a:lnTo>
                  <a:lnTo>
                    <a:pt x="195" y="655"/>
                  </a:lnTo>
                  <a:lnTo>
                    <a:pt x="188" y="653"/>
                  </a:lnTo>
                  <a:lnTo>
                    <a:pt x="180" y="649"/>
                  </a:lnTo>
                  <a:lnTo>
                    <a:pt x="173" y="645"/>
                  </a:lnTo>
                  <a:lnTo>
                    <a:pt x="165" y="640"/>
                  </a:lnTo>
                  <a:lnTo>
                    <a:pt x="159" y="634"/>
                  </a:lnTo>
                  <a:lnTo>
                    <a:pt x="152" y="629"/>
                  </a:lnTo>
                  <a:lnTo>
                    <a:pt x="146" y="622"/>
                  </a:lnTo>
                  <a:lnTo>
                    <a:pt x="140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3" y="572"/>
                  </a:lnTo>
                  <a:lnTo>
                    <a:pt x="106" y="551"/>
                  </a:lnTo>
                  <a:lnTo>
                    <a:pt x="98" y="530"/>
                  </a:lnTo>
                  <a:lnTo>
                    <a:pt x="92" y="506"/>
                  </a:lnTo>
                  <a:lnTo>
                    <a:pt x="86" y="482"/>
                  </a:lnTo>
                  <a:lnTo>
                    <a:pt x="82" y="457"/>
                  </a:lnTo>
                  <a:lnTo>
                    <a:pt x="80" y="432"/>
                  </a:lnTo>
                  <a:lnTo>
                    <a:pt x="78" y="405"/>
                  </a:lnTo>
                  <a:lnTo>
                    <a:pt x="77" y="378"/>
                  </a:lnTo>
                  <a:lnTo>
                    <a:pt x="78" y="353"/>
                  </a:lnTo>
                  <a:lnTo>
                    <a:pt x="80" y="327"/>
                  </a:lnTo>
                  <a:lnTo>
                    <a:pt x="83" y="303"/>
                  </a:lnTo>
                  <a:lnTo>
                    <a:pt x="87" y="279"/>
                  </a:lnTo>
                  <a:lnTo>
                    <a:pt x="93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5" y="195"/>
                  </a:lnTo>
                  <a:lnTo>
                    <a:pt x="125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7" y="133"/>
                  </a:lnTo>
                  <a:lnTo>
                    <a:pt x="175" y="128"/>
                  </a:lnTo>
                  <a:lnTo>
                    <a:pt x="181" y="125"/>
                  </a:lnTo>
                  <a:lnTo>
                    <a:pt x="189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2" y="117"/>
                  </a:lnTo>
                  <a:lnTo>
                    <a:pt x="220" y="117"/>
                  </a:lnTo>
                  <a:close/>
                  <a:moveTo>
                    <a:pt x="440" y="20"/>
                  </a:moveTo>
                  <a:lnTo>
                    <a:pt x="363" y="20"/>
                  </a:lnTo>
                  <a:lnTo>
                    <a:pt x="363" y="124"/>
                  </a:lnTo>
                  <a:lnTo>
                    <a:pt x="356" y="110"/>
                  </a:lnTo>
                  <a:lnTo>
                    <a:pt x="349" y="96"/>
                  </a:lnTo>
                  <a:lnTo>
                    <a:pt x="340" y="84"/>
                  </a:lnTo>
                  <a:lnTo>
                    <a:pt x="332" y="72"/>
                  </a:lnTo>
                  <a:lnTo>
                    <a:pt x="324" y="61"/>
                  </a:lnTo>
                  <a:lnTo>
                    <a:pt x="314" y="51"/>
                  </a:lnTo>
                  <a:lnTo>
                    <a:pt x="305" y="41"/>
                  </a:lnTo>
                  <a:lnTo>
                    <a:pt x="296" y="33"/>
                  </a:lnTo>
                  <a:lnTo>
                    <a:pt x="286" y="25"/>
                  </a:lnTo>
                  <a:lnTo>
                    <a:pt x="276" y="18"/>
                  </a:lnTo>
                  <a:lnTo>
                    <a:pt x="265" y="13"/>
                  </a:lnTo>
                  <a:lnTo>
                    <a:pt x="255" y="9"/>
                  </a:lnTo>
                  <a:lnTo>
                    <a:pt x="245" y="4"/>
                  </a:lnTo>
                  <a:lnTo>
                    <a:pt x="234" y="2"/>
                  </a:lnTo>
                  <a:lnTo>
                    <a:pt x="223" y="0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5" y="8"/>
                  </a:lnTo>
                  <a:lnTo>
                    <a:pt x="154" y="12"/>
                  </a:lnTo>
                  <a:lnTo>
                    <a:pt x="143" y="17"/>
                  </a:lnTo>
                  <a:lnTo>
                    <a:pt x="133" y="24"/>
                  </a:lnTo>
                  <a:lnTo>
                    <a:pt x="123" y="31"/>
                  </a:lnTo>
                  <a:lnTo>
                    <a:pt x="113" y="39"/>
                  </a:lnTo>
                  <a:lnTo>
                    <a:pt x="105" y="47"/>
                  </a:lnTo>
                  <a:lnTo>
                    <a:pt x="95" y="57"/>
                  </a:lnTo>
                  <a:lnTo>
                    <a:pt x="87" y="68"/>
                  </a:lnTo>
                  <a:lnTo>
                    <a:pt x="79" y="79"/>
                  </a:lnTo>
                  <a:lnTo>
                    <a:pt x="71" y="91"/>
                  </a:lnTo>
                  <a:lnTo>
                    <a:pt x="64" y="102"/>
                  </a:lnTo>
                  <a:lnTo>
                    <a:pt x="56" y="115"/>
                  </a:lnTo>
                  <a:lnTo>
                    <a:pt x="50" y="129"/>
                  </a:lnTo>
                  <a:lnTo>
                    <a:pt x="44" y="143"/>
                  </a:lnTo>
                  <a:lnTo>
                    <a:pt x="38" y="159"/>
                  </a:lnTo>
                  <a:lnTo>
                    <a:pt x="32" y="174"/>
                  </a:lnTo>
                  <a:lnTo>
                    <a:pt x="23" y="206"/>
                  </a:lnTo>
                  <a:lnTo>
                    <a:pt x="15" y="239"/>
                  </a:lnTo>
                  <a:lnTo>
                    <a:pt x="9" y="275"/>
                  </a:lnTo>
                  <a:lnTo>
                    <a:pt x="4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4" y="463"/>
                  </a:lnTo>
                  <a:lnTo>
                    <a:pt x="9" y="498"/>
                  </a:lnTo>
                  <a:lnTo>
                    <a:pt x="15" y="533"/>
                  </a:lnTo>
                  <a:lnTo>
                    <a:pt x="24" y="566"/>
                  </a:lnTo>
                  <a:lnTo>
                    <a:pt x="33" y="599"/>
                  </a:lnTo>
                  <a:lnTo>
                    <a:pt x="39" y="614"/>
                  </a:lnTo>
                  <a:lnTo>
                    <a:pt x="44" y="628"/>
                  </a:lnTo>
                  <a:lnTo>
                    <a:pt x="51" y="642"/>
                  </a:lnTo>
                  <a:lnTo>
                    <a:pt x="57" y="656"/>
                  </a:lnTo>
                  <a:lnTo>
                    <a:pt x="65" y="669"/>
                  </a:lnTo>
                  <a:lnTo>
                    <a:pt x="71" y="682"/>
                  </a:lnTo>
                  <a:lnTo>
                    <a:pt x="80" y="693"/>
                  </a:lnTo>
                  <a:lnTo>
                    <a:pt x="87" y="704"/>
                  </a:lnTo>
                  <a:lnTo>
                    <a:pt x="96" y="714"/>
                  </a:lnTo>
                  <a:lnTo>
                    <a:pt x="105" y="724"/>
                  </a:lnTo>
                  <a:lnTo>
                    <a:pt x="113" y="732"/>
                  </a:lnTo>
                  <a:lnTo>
                    <a:pt x="123" y="741"/>
                  </a:lnTo>
                  <a:lnTo>
                    <a:pt x="133" y="748"/>
                  </a:lnTo>
                  <a:lnTo>
                    <a:pt x="143" y="754"/>
                  </a:lnTo>
                  <a:lnTo>
                    <a:pt x="153" y="759"/>
                  </a:lnTo>
                  <a:lnTo>
                    <a:pt x="164" y="764"/>
                  </a:lnTo>
                  <a:lnTo>
                    <a:pt x="175" y="768"/>
                  </a:lnTo>
                  <a:lnTo>
                    <a:pt x="187" y="770"/>
                  </a:lnTo>
                  <a:lnTo>
                    <a:pt x="197" y="771"/>
                  </a:lnTo>
                  <a:lnTo>
                    <a:pt x="209" y="772"/>
                  </a:lnTo>
                  <a:lnTo>
                    <a:pt x="221" y="772"/>
                  </a:lnTo>
                  <a:lnTo>
                    <a:pt x="233" y="770"/>
                  </a:lnTo>
                  <a:lnTo>
                    <a:pt x="244" y="768"/>
                  </a:lnTo>
                  <a:lnTo>
                    <a:pt x="255" y="765"/>
                  </a:lnTo>
                  <a:lnTo>
                    <a:pt x="265" y="761"/>
                  </a:lnTo>
                  <a:lnTo>
                    <a:pt x="275" y="755"/>
                  </a:lnTo>
                  <a:lnTo>
                    <a:pt x="286" y="750"/>
                  </a:lnTo>
                  <a:lnTo>
                    <a:pt x="296" y="742"/>
                  </a:lnTo>
                  <a:lnTo>
                    <a:pt x="304" y="735"/>
                  </a:lnTo>
                  <a:lnTo>
                    <a:pt x="314" y="725"/>
                  </a:lnTo>
                  <a:lnTo>
                    <a:pt x="323" y="715"/>
                  </a:lnTo>
                  <a:lnTo>
                    <a:pt x="331" y="704"/>
                  </a:lnTo>
                  <a:lnTo>
                    <a:pt x="340" y="693"/>
                  </a:lnTo>
                  <a:lnTo>
                    <a:pt x="348" y="680"/>
                  </a:lnTo>
                  <a:lnTo>
                    <a:pt x="355" y="666"/>
                  </a:lnTo>
                  <a:lnTo>
                    <a:pt x="363" y="651"/>
                  </a:lnTo>
                  <a:lnTo>
                    <a:pt x="363" y="754"/>
                  </a:lnTo>
                  <a:lnTo>
                    <a:pt x="440" y="754"/>
                  </a:lnTo>
                  <a:lnTo>
                    <a:pt x="440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Rectangle 17"/>
            <p:cNvSpPr>
              <a:spLocks noChangeAspect="1" noChangeArrowheads="1"/>
            </p:cNvSpPr>
            <p:nvPr/>
          </p:nvSpPr>
          <p:spPr bwMode="black">
            <a:xfrm>
              <a:off x="2322" y="3675"/>
              <a:ext cx="13" cy="216"/>
            </a:xfrm>
            <a:prstGeom prst="rect">
              <a:avLst/>
            </a:pr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52" name="Freeform 18"/>
            <p:cNvSpPr>
              <a:spLocks noChangeAspect="1"/>
            </p:cNvSpPr>
            <p:nvPr/>
          </p:nvSpPr>
          <p:spPr bwMode="black">
            <a:xfrm>
              <a:off x="2406" y="3693"/>
              <a:ext cx="46" cy="197"/>
            </a:xfrm>
            <a:custGeom>
              <a:avLst/>
              <a:gdLst>
                <a:gd name="T0" fmla="*/ 0 w 276"/>
                <a:gd name="T1" fmla="*/ 0 h 1178"/>
                <a:gd name="T2" fmla="*/ 0 w 276"/>
                <a:gd name="T3" fmla="*/ 0 h 1178"/>
                <a:gd name="T4" fmla="*/ 0 w 276"/>
                <a:gd name="T5" fmla="*/ 0 h 1178"/>
                <a:gd name="T6" fmla="*/ 0 w 276"/>
                <a:gd name="T7" fmla="*/ 0 h 1178"/>
                <a:gd name="T8" fmla="*/ 0 w 276"/>
                <a:gd name="T9" fmla="*/ 0 h 1178"/>
                <a:gd name="T10" fmla="*/ 0 w 276"/>
                <a:gd name="T11" fmla="*/ 0 h 1178"/>
                <a:gd name="T12" fmla="*/ 0 w 276"/>
                <a:gd name="T13" fmla="*/ 0 h 11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6" h="1178">
                  <a:moveTo>
                    <a:pt x="80" y="1056"/>
                  </a:moveTo>
                  <a:lnTo>
                    <a:pt x="276" y="1056"/>
                  </a:lnTo>
                  <a:lnTo>
                    <a:pt x="276" y="1178"/>
                  </a:lnTo>
                  <a:lnTo>
                    <a:pt x="0" y="1178"/>
                  </a:lnTo>
                  <a:lnTo>
                    <a:pt x="0" y="0"/>
                  </a:lnTo>
                  <a:lnTo>
                    <a:pt x="80" y="0"/>
                  </a:lnTo>
                  <a:lnTo>
                    <a:pt x="80" y="1056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9"/>
            <p:cNvSpPr>
              <a:spLocks noChangeAspect="1" noEditPoints="1"/>
            </p:cNvSpPr>
            <p:nvPr/>
          </p:nvSpPr>
          <p:spPr bwMode="black">
            <a:xfrm>
              <a:off x="2458" y="3764"/>
              <a:ext cx="74" cy="129"/>
            </a:xfrm>
            <a:custGeom>
              <a:avLst/>
              <a:gdLst>
                <a:gd name="T0" fmla="*/ 0 w 439"/>
                <a:gd name="T1" fmla="*/ 0 h 772"/>
                <a:gd name="T2" fmla="*/ 0 w 439"/>
                <a:gd name="T3" fmla="*/ 0 h 772"/>
                <a:gd name="T4" fmla="*/ 0 w 439"/>
                <a:gd name="T5" fmla="*/ 0 h 772"/>
                <a:gd name="T6" fmla="*/ 0 w 439"/>
                <a:gd name="T7" fmla="*/ 0 h 772"/>
                <a:gd name="T8" fmla="*/ 0 w 439"/>
                <a:gd name="T9" fmla="*/ 0 h 772"/>
                <a:gd name="T10" fmla="*/ 0 w 439"/>
                <a:gd name="T11" fmla="*/ 0 h 772"/>
                <a:gd name="T12" fmla="*/ 0 w 439"/>
                <a:gd name="T13" fmla="*/ 0 h 772"/>
                <a:gd name="T14" fmla="*/ 0 w 439"/>
                <a:gd name="T15" fmla="*/ 0 h 772"/>
                <a:gd name="T16" fmla="*/ 0 w 439"/>
                <a:gd name="T17" fmla="*/ 0 h 772"/>
                <a:gd name="T18" fmla="*/ 0 w 439"/>
                <a:gd name="T19" fmla="*/ 0 h 772"/>
                <a:gd name="T20" fmla="*/ 0 w 439"/>
                <a:gd name="T21" fmla="*/ 0 h 772"/>
                <a:gd name="T22" fmla="*/ 0 w 439"/>
                <a:gd name="T23" fmla="*/ 0 h 772"/>
                <a:gd name="T24" fmla="*/ 0 w 439"/>
                <a:gd name="T25" fmla="*/ 0 h 772"/>
                <a:gd name="T26" fmla="*/ 0 w 439"/>
                <a:gd name="T27" fmla="*/ 0 h 772"/>
                <a:gd name="T28" fmla="*/ 0 w 439"/>
                <a:gd name="T29" fmla="*/ 0 h 772"/>
                <a:gd name="T30" fmla="*/ 0 w 439"/>
                <a:gd name="T31" fmla="*/ 0 h 772"/>
                <a:gd name="T32" fmla="*/ 0 w 439"/>
                <a:gd name="T33" fmla="*/ 0 h 772"/>
                <a:gd name="T34" fmla="*/ 0 w 439"/>
                <a:gd name="T35" fmla="*/ 0 h 772"/>
                <a:gd name="T36" fmla="*/ 0 w 439"/>
                <a:gd name="T37" fmla="*/ 0 h 772"/>
                <a:gd name="T38" fmla="*/ 0 w 439"/>
                <a:gd name="T39" fmla="*/ 0 h 772"/>
                <a:gd name="T40" fmla="*/ 0 w 439"/>
                <a:gd name="T41" fmla="*/ 0 h 772"/>
                <a:gd name="T42" fmla="*/ 0 w 439"/>
                <a:gd name="T43" fmla="*/ 0 h 772"/>
                <a:gd name="T44" fmla="*/ 0 w 439"/>
                <a:gd name="T45" fmla="*/ 0 h 772"/>
                <a:gd name="T46" fmla="*/ 0 w 439"/>
                <a:gd name="T47" fmla="*/ 0 h 772"/>
                <a:gd name="T48" fmla="*/ 0 w 439"/>
                <a:gd name="T49" fmla="*/ 0 h 772"/>
                <a:gd name="T50" fmla="*/ 0 w 439"/>
                <a:gd name="T51" fmla="*/ 0 h 772"/>
                <a:gd name="T52" fmla="*/ 0 w 439"/>
                <a:gd name="T53" fmla="*/ 0 h 772"/>
                <a:gd name="T54" fmla="*/ 0 w 439"/>
                <a:gd name="T55" fmla="*/ 0 h 772"/>
                <a:gd name="T56" fmla="*/ 0 w 439"/>
                <a:gd name="T57" fmla="*/ 0 h 772"/>
                <a:gd name="T58" fmla="*/ 0 w 439"/>
                <a:gd name="T59" fmla="*/ 0 h 772"/>
                <a:gd name="T60" fmla="*/ 0 w 439"/>
                <a:gd name="T61" fmla="*/ 0 h 772"/>
                <a:gd name="T62" fmla="*/ 0 w 439"/>
                <a:gd name="T63" fmla="*/ 0 h 772"/>
                <a:gd name="T64" fmla="*/ 0 w 439"/>
                <a:gd name="T65" fmla="*/ 0 h 772"/>
                <a:gd name="T66" fmla="*/ 0 w 439"/>
                <a:gd name="T67" fmla="*/ 0 h 772"/>
                <a:gd name="T68" fmla="*/ 0 w 439"/>
                <a:gd name="T69" fmla="*/ 0 h 772"/>
                <a:gd name="T70" fmla="*/ 0 w 439"/>
                <a:gd name="T71" fmla="*/ 0 h 772"/>
                <a:gd name="T72" fmla="*/ 0 w 439"/>
                <a:gd name="T73" fmla="*/ 0 h 772"/>
                <a:gd name="T74" fmla="*/ 0 w 439"/>
                <a:gd name="T75" fmla="*/ 0 h 772"/>
                <a:gd name="T76" fmla="*/ 0 w 439"/>
                <a:gd name="T77" fmla="*/ 0 h 772"/>
                <a:gd name="T78" fmla="*/ 0 w 439"/>
                <a:gd name="T79" fmla="*/ 0 h 772"/>
                <a:gd name="T80" fmla="*/ 0 w 439"/>
                <a:gd name="T81" fmla="*/ 0 h 772"/>
                <a:gd name="T82" fmla="*/ 0 w 439"/>
                <a:gd name="T83" fmla="*/ 0 h 772"/>
                <a:gd name="T84" fmla="*/ 0 w 439"/>
                <a:gd name="T85" fmla="*/ 0 h 772"/>
                <a:gd name="T86" fmla="*/ 0 w 439"/>
                <a:gd name="T87" fmla="*/ 0 h 772"/>
                <a:gd name="T88" fmla="*/ 0 w 439"/>
                <a:gd name="T89" fmla="*/ 0 h 772"/>
                <a:gd name="T90" fmla="*/ 0 w 439"/>
                <a:gd name="T91" fmla="*/ 0 h 772"/>
                <a:gd name="T92" fmla="*/ 0 w 439"/>
                <a:gd name="T93" fmla="*/ 0 h 772"/>
                <a:gd name="T94" fmla="*/ 0 w 439"/>
                <a:gd name="T95" fmla="*/ 0 h 772"/>
                <a:gd name="T96" fmla="*/ 0 w 439"/>
                <a:gd name="T97" fmla="*/ 0 h 772"/>
                <a:gd name="T98" fmla="*/ 0 w 439"/>
                <a:gd name="T99" fmla="*/ 0 h 772"/>
                <a:gd name="T100" fmla="*/ 0 w 439"/>
                <a:gd name="T101" fmla="*/ 0 h 772"/>
                <a:gd name="T102" fmla="*/ 0 w 439"/>
                <a:gd name="T103" fmla="*/ 0 h 772"/>
                <a:gd name="T104" fmla="*/ 0 w 439"/>
                <a:gd name="T105" fmla="*/ 0 h 772"/>
                <a:gd name="T106" fmla="*/ 0 w 439"/>
                <a:gd name="T107" fmla="*/ 0 h 772"/>
                <a:gd name="T108" fmla="*/ 0 w 439"/>
                <a:gd name="T109" fmla="*/ 0 h 772"/>
                <a:gd name="T110" fmla="*/ 0 w 439"/>
                <a:gd name="T111" fmla="*/ 0 h 772"/>
                <a:gd name="T112" fmla="*/ 0 w 439"/>
                <a:gd name="T113" fmla="*/ 0 h 772"/>
                <a:gd name="T114" fmla="*/ 0 w 439"/>
                <a:gd name="T115" fmla="*/ 0 h 772"/>
                <a:gd name="T116" fmla="*/ 0 w 439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39" h="772">
                  <a:moveTo>
                    <a:pt x="220" y="117"/>
                  </a:moveTo>
                  <a:lnTo>
                    <a:pt x="229" y="117"/>
                  </a:lnTo>
                  <a:lnTo>
                    <a:pt x="236" y="118"/>
                  </a:lnTo>
                  <a:lnTo>
                    <a:pt x="245" y="119"/>
                  </a:lnTo>
                  <a:lnTo>
                    <a:pt x="252" y="121"/>
                  </a:lnTo>
                  <a:lnTo>
                    <a:pt x="260" y="124"/>
                  </a:lnTo>
                  <a:lnTo>
                    <a:pt x="267" y="127"/>
                  </a:lnTo>
                  <a:lnTo>
                    <a:pt x="275" y="132"/>
                  </a:lnTo>
                  <a:lnTo>
                    <a:pt x="281" y="137"/>
                  </a:lnTo>
                  <a:lnTo>
                    <a:pt x="289" y="141"/>
                  </a:lnTo>
                  <a:lnTo>
                    <a:pt x="296" y="148"/>
                  </a:lnTo>
                  <a:lnTo>
                    <a:pt x="301" y="154"/>
                  </a:lnTo>
                  <a:lnTo>
                    <a:pt x="307" y="161"/>
                  </a:lnTo>
                  <a:lnTo>
                    <a:pt x="318" y="176"/>
                  </a:lnTo>
                  <a:lnTo>
                    <a:pt x="329" y="193"/>
                  </a:lnTo>
                  <a:lnTo>
                    <a:pt x="338" y="211"/>
                  </a:lnTo>
                  <a:lnTo>
                    <a:pt x="345" y="232"/>
                  </a:lnTo>
                  <a:lnTo>
                    <a:pt x="353" y="254"/>
                  </a:lnTo>
                  <a:lnTo>
                    <a:pt x="358" y="277"/>
                  </a:lnTo>
                  <a:lnTo>
                    <a:pt x="362" y="301"/>
                  </a:lnTo>
                  <a:lnTo>
                    <a:pt x="366" y="327"/>
                  </a:lnTo>
                  <a:lnTo>
                    <a:pt x="368" y="353"/>
                  </a:lnTo>
                  <a:lnTo>
                    <a:pt x="368" y="381"/>
                  </a:lnTo>
                  <a:lnTo>
                    <a:pt x="368" y="408"/>
                  </a:lnTo>
                  <a:lnTo>
                    <a:pt x="366" y="435"/>
                  </a:lnTo>
                  <a:lnTo>
                    <a:pt x="362" y="462"/>
                  </a:lnTo>
                  <a:lnTo>
                    <a:pt x="358" y="487"/>
                  </a:lnTo>
                  <a:lnTo>
                    <a:pt x="354" y="511"/>
                  </a:lnTo>
                  <a:lnTo>
                    <a:pt x="347" y="534"/>
                  </a:lnTo>
                  <a:lnTo>
                    <a:pt x="340" y="556"/>
                  </a:lnTo>
                  <a:lnTo>
                    <a:pt x="330" y="575"/>
                  </a:lnTo>
                  <a:lnTo>
                    <a:pt x="320" y="593"/>
                  </a:lnTo>
                  <a:lnTo>
                    <a:pt x="310" y="610"/>
                  </a:lnTo>
                  <a:lnTo>
                    <a:pt x="304" y="617"/>
                  </a:lnTo>
                  <a:lnTo>
                    <a:pt x="298" y="624"/>
                  </a:lnTo>
                  <a:lnTo>
                    <a:pt x="291" y="630"/>
                  </a:lnTo>
                  <a:lnTo>
                    <a:pt x="284" y="636"/>
                  </a:lnTo>
                  <a:lnTo>
                    <a:pt x="277" y="641"/>
                  </a:lnTo>
                  <a:lnTo>
                    <a:pt x="270" y="645"/>
                  </a:lnTo>
                  <a:lnTo>
                    <a:pt x="262" y="649"/>
                  </a:lnTo>
                  <a:lnTo>
                    <a:pt x="254" y="653"/>
                  </a:lnTo>
                  <a:lnTo>
                    <a:pt x="246" y="655"/>
                  </a:lnTo>
                  <a:lnTo>
                    <a:pt x="237" y="657"/>
                  </a:lnTo>
                  <a:lnTo>
                    <a:pt x="229" y="658"/>
                  </a:lnTo>
                  <a:lnTo>
                    <a:pt x="220" y="658"/>
                  </a:lnTo>
                  <a:lnTo>
                    <a:pt x="211" y="658"/>
                  </a:lnTo>
                  <a:lnTo>
                    <a:pt x="203" y="657"/>
                  </a:lnTo>
                  <a:lnTo>
                    <a:pt x="195" y="655"/>
                  </a:lnTo>
                  <a:lnTo>
                    <a:pt x="186" y="653"/>
                  </a:lnTo>
                  <a:lnTo>
                    <a:pt x="179" y="649"/>
                  </a:lnTo>
                  <a:lnTo>
                    <a:pt x="172" y="645"/>
                  </a:lnTo>
                  <a:lnTo>
                    <a:pt x="165" y="640"/>
                  </a:lnTo>
                  <a:lnTo>
                    <a:pt x="158" y="634"/>
                  </a:lnTo>
                  <a:lnTo>
                    <a:pt x="152" y="629"/>
                  </a:lnTo>
                  <a:lnTo>
                    <a:pt x="145" y="622"/>
                  </a:lnTo>
                  <a:lnTo>
                    <a:pt x="139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3" y="572"/>
                  </a:lnTo>
                  <a:lnTo>
                    <a:pt x="104" y="551"/>
                  </a:lnTo>
                  <a:lnTo>
                    <a:pt x="97" y="530"/>
                  </a:lnTo>
                  <a:lnTo>
                    <a:pt x="91" y="506"/>
                  </a:lnTo>
                  <a:lnTo>
                    <a:pt x="86" y="482"/>
                  </a:lnTo>
                  <a:lnTo>
                    <a:pt x="82" y="457"/>
                  </a:lnTo>
                  <a:lnTo>
                    <a:pt x="79" y="432"/>
                  </a:lnTo>
                  <a:lnTo>
                    <a:pt x="77" y="405"/>
                  </a:lnTo>
                  <a:lnTo>
                    <a:pt x="76" y="378"/>
                  </a:lnTo>
                  <a:lnTo>
                    <a:pt x="77" y="353"/>
                  </a:lnTo>
                  <a:lnTo>
                    <a:pt x="80" y="327"/>
                  </a:lnTo>
                  <a:lnTo>
                    <a:pt x="82" y="303"/>
                  </a:lnTo>
                  <a:lnTo>
                    <a:pt x="86" y="279"/>
                  </a:lnTo>
                  <a:lnTo>
                    <a:pt x="93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5" y="195"/>
                  </a:lnTo>
                  <a:lnTo>
                    <a:pt x="125" y="178"/>
                  </a:lnTo>
                  <a:lnTo>
                    <a:pt x="136" y="163"/>
                  </a:lnTo>
                  <a:lnTo>
                    <a:pt x="148" y="149"/>
                  </a:lnTo>
                  <a:lnTo>
                    <a:pt x="161" y="138"/>
                  </a:lnTo>
                  <a:lnTo>
                    <a:pt x="167" y="133"/>
                  </a:lnTo>
                  <a:lnTo>
                    <a:pt x="174" y="128"/>
                  </a:lnTo>
                  <a:lnTo>
                    <a:pt x="181" y="125"/>
                  </a:lnTo>
                  <a:lnTo>
                    <a:pt x="189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1" y="117"/>
                  </a:lnTo>
                  <a:lnTo>
                    <a:pt x="220" y="117"/>
                  </a:lnTo>
                  <a:close/>
                  <a:moveTo>
                    <a:pt x="439" y="20"/>
                  </a:moveTo>
                  <a:lnTo>
                    <a:pt x="366" y="20"/>
                  </a:lnTo>
                  <a:lnTo>
                    <a:pt x="366" y="124"/>
                  </a:lnTo>
                  <a:lnTo>
                    <a:pt x="362" y="124"/>
                  </a:lnTo>
                  <a:lnTo>
                    <a:pt x="356" y="110"/>
                  </a:lnTo>
                  <a:lnTo>
                    <a:pt x="348" y="96"/>
                  </a:lnTo>
                  <a:lnTo>
                    <a:pt x="340" y="84"/>
                  </a:lnTo>
                  <a:lnTo>
                    <a:pt x="332" y="72"/>
                  </a:lnTo>
                  <a:lnTo>
                    <a:pt x="324" y="61"/>
                  </a:lnTo>
                  <a:lnTo>
                    <a:pt x="315" y="51"/>
                  </a:lnTo>
                  <a:lnTo>
                    <a:pt x="305" y="41"/>
                  </a:lnTo>
                  <a:lnTo>
                    <a:pt x="297" y="33"/>
                  </a:lnTo>
                  <a:lnTo>
                    <a:pt x="287" y="25"/>
                  </a:lnTo>
                  <a:lnTo>
                    <a:pt x="276" y="18"/>
                  </a:lnTo>
                  <a:lnTo>
                    <a:pt x="266" y="13"/>
                  </a:lnTo>
                  <a:lnTo>
                    <a:pt x="256" y="9"/>
                  </a:lnTo>
                  <a:lnTo>
                    <a:pt x="245" y="4"/>
                  </a:lnTo>
                  <a:lnTo>
                    <a:pt x="234" y="2"/>
                  </a:lnTo>
                  <a:lnTo>
                    <a:pt x="223" y="0"/>
                  </a:lnTo>
                  <a:lnTo>
                    <a:pt x="211" y="0"/>
                  </a:lnTo>
                  <a:lnTo>
                    <a:pt x="199" y="0"/>
                  </a:lnTo>
                  <a:lnTo>
                    <a:pt x="188" y="1"/>
                  </a:lnTo>
                  <a:lnTo>
                    <a:pt x="176" y="4"/>
                  </a:lnTo>
                  <a:lnTo>
                    <a:pt x="165" y="8"/>
                  </a:lnTo>
                  <a:lnTo>
                    <a:pt x="154" y="12"/>
                  </a:lnTo>
                  <a:lnTo>
                    <a:pt x="143" y="17"/>
                  </a:lnTo>
                  <a:lnTo>
                    <a:pt x="132" y="24"/>
                  </a:lnTo>
                  <a:lnTo>
                    <a:pt x="123" y="31"/>
                  </a:lnTo>
                  <a:lnTo>
                    <a:pt x="113" y="39"/>
                  </a:lnTo>
                  <a:lnTo>
                    <a:pt x="103" y="47"/>
                  </a:lnTo>
                  <a:lnTo>
                    <a:pt x="95" y="57"/>
                  </a:lnTo>
                  <a:lnTo>
                    <a:pt x="86" y="68"/>
                  </a:lnTo>
                  <a:lnTo>
                    <a:pt x="79" y="79"/>
                  </a:lnTo>
                  <a:lnTo>
                    <a:pt x="71" y="91"/>
                  </a:lnTo>
                  <a:lnTo>
                    <a:pt x="63" y="102"/>
                  </a:lnTo>
                  <a:lnTo>
                    <a:pt x="56" y="115"/>
                  </a:lnTo>
                  <a:lnTo>
                    <a:pt x="49" y="129"/>
                  </a:lnTo>
                  <a:lnTo>
                    <a:pt x="43" y="143"/>
                  </a:lnTo>
                  <a:lnTo>
                    <a:pt x="37" y="159"/>
                  </a:lnTo>
                  <a:lnTo>
                    <a:pt x="32" y="174"/>
                  </a:lnTo>
                  <a:lnTo>
                    <a:pt x="22" y="206"/>
                  </a:lnTo>
                  <a:lnTo>
                    <a:pt x="14" y="239"/>
                  </a:lnTo>
                  <a:lnTo>
                    <a:pt x="8" y="275"/>
                  </a:lnTo>
                  <a:lnTo>
                    <a:pt x="3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4" y="463"/>
                  </a:lnTo>
                  <a:lnTo>
                    <a:pt x="8" y="498"/>
                  </a:lnTo>
                  <a:lnTo>
                    <a:pt x="15" y="533"/>
                  </a:lnTo>
                  <a:lnTo>
                    <a:pt x="22" y="566"/>
                  </a:lnTo>
                  <a:lnTo>
                    <a:pt x="32" y="599"/>
                  </a:lnTo>
                  <a:lnTo>
                    <a:pt x="37" y="614"/>
                  </a:lnTo>
                  <a:lnTo>
                    <a:pt x="44" y="628"/>
                  </a:lnTo>
                  <a:lnTo>
                    <a:pt x="50" y="642"/>
                  </a:lnTo>
                  <a:lnTo>
                    <a:pt x="57" y="656"/>
                  </a:lnTo>
                  <a:lnTo>
                    <a:pt x="63" y="669"/>
                  </a:lnTo>
                  <a:lnTo>
                    <a:pt x="71" y="682"/>
                  </a:lnTo>
                  <a:lnTo>
                    <a:pt x="79" y="693"/>
                  </a:lnTo>
                  <a:lnTo>
                    <a:pt x="87" y="704"/>
                  </a:lnTo>
                  <a:lnTo>
                    <a:pt x="96" y="714"/>
                  </a:lnTo>
                  <a:lnTo>
                    <a:pt x="104" y="724"/>
                  </a:lnTo>
                  <a:lnTo>
                    <a:pt x="113" y="732"/>
                  </a:lnTo>
                  <a:lnTo>
                    <a:pt x="123" y="741"/>
                  </a:lnTo>
                  <a:lnTo>
                    <a:pt x="132" y="748"/>
                  </a:lnTo>
                  <a:lnTo>
                    <a:pt x="142" y="754"/>
                  </a:lnTo>
                  <a:lnTo>
                    <a:pt x="153" y="759"/>
                  </a:lnTo>
                  <a:lnTo>
                    <a:pt x="164" y="764"/>
                  </a:lnTo>
                  <a:lnTo>
                    <a:pt x="175" y="768"/>
                  </a:lnTo>
                  <a:lnTo>
                    <a:pt x="185" y="770"/>
                  </a:lnTo>
                  <a:lnTo>
                    <a:pt x="197" y="771"/>
                  </a:lnTo>
                  <a:lnTo>
                    <a:pt x="209" y="772"/>
                  </a:lnTo>
                  <a:lnTo>
                    <a:pt x="221" y="772"/>
                  </a:lnTo>
                  <a:lnTo>
                    <a:pt x="232" y="770"/>
                  </a:lnTo>
                  <a:lnTo>
                    <a:pt x="244" y="768"/>
                  </a:lnTo>
                  <a:lnTo>
                    <a:pt x="254" y="765"/>
                  </a:lnTo>
                  <a:lnTo>
                    <a:pt x="265" y="761"/>
                  </a:lnTo>
                  <a:lnTo>
                    <a:pt x="275" y="755"/>
                  </a:lnTo>
                  <a:lnTo>
                    <a:pt x="285" y="750"/>
                  </a:lnTo>
                  <a:lnTo>
                    <a:pt x="294" y="742"/>
                  </a:lnTo>
                  <a:lnTo>
                    <a:pt x="304" y="735"/>
                  </a:lnTo>
                  <a:lnTo>
                    <a:pt x="314" y="725"/>
                  </a:lnTo>
                  <a:lnTo>
                    <a:pt x="323" y="715"/>
                  </a:lnTo>
                  <a:lnTo>
                    <a:pt x="331" y="704"/>
                  </a:lnTo>
                  <a:lnTo>
                    <a:pt x="339" y="693"/>
                  </a:lnTo>
                  <a:lnTo>
                    <a:pt x="347" y="680"/>
                  </a:lnTo>
                  <a:lnTo>
                    <a:pt x="355" y="666"/>
                  </a:lnTo>
                  <a:lnTo>
                    <a:pt x="362" y="651"/>
                  </a:lnTo>
                  <a:lnTo>
                    <a:pt x="366" y="651"/>
                  </a:lnTo>
                  <a:lnTo>
                    <a:pt x="366" y="754"/>
                  </a:lnTo>
                  <a:lnTo>
                    <a:pt x="439" y="754"/>
                  </a:lnTo>
                  <a:lnTo>
                    <a:pt x="439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20"/>
            <p:cNvSpPr>
              <a:spLocks noChangeAspect="1" noEditPoints="1"/>
            </p:cNvSpPr>
            <p:nvPr/>
          </p:nvSpPr>
          <p:spPr bwMode="black">
            <a:xfrm>
              <a:off x="2554" y="3675"/>
              <a:ext cx="74" cy="218"/>
            </a:xfrm>
            <a:custGeom>
              <a:avLst/>
              <a:gdLst>
                <a:gd name="T0" fmla="*/ 0 w 440"/>
                <a:gd name="T1" fmla="*/ 0 h 1307"/>
                <a:gd name="T2" fmla="*/ 0 w 440"/>
                <a:gd name="T3" fmla="*/ 0 h 1307"/>
                <a:gd name="T4" fmla="*/ 0 w 440"/>
                <a:gd name="T5" fmla="*/ 0 h 1307"/>
                <a:gd name="T6" fmla="*/ 0 w 440"/>
                <a:gd name="T7" fmla="*/ 0 h 1307"/>
                <a:gd name="T8" fmla="*/ 0 w 440"/>
                <a:gd name="T9" fmla="*/ 0 h 1307"/>
                <a:gd name="T10" fmla="*/ 0 w 440"/>
                <a:gd name="T11" fmla="*/ 0 h 1307"/>
                <a:gd name="T12" fmla="*/ 0 w 440"/>
                <a:gd name="T13" fmla="*/ 0 h 1307"/>
                <a:gd name="T14" fmla="*/ 0 w 440"/>
                <a:gd name="T15" fmla="*/ 0 h 1307"/>
                <a:gd name="T16" fmla="*/ 0 w 440"/>
                <a:gd name="T17" fmla="*/ 0 h 1307"/>
                <a:gd name="T18" fmla="*/ 0 w 440"/>
                <a:gd name="T19" fmla="*/ 0 h 1307"/>
                <a:gd name="T20" fmla="*/ 0 w 440"/>
                <a:gd name="T21" fmla="*/ 0 h 1307"/>
                <a:gd name="T22" fmla="*/ 0 w 440"/>
                <a:gd name="T23" fmla="*/ 0 h 1307"/>
                <a:gd name="T24" fmla="*/ 0 w 440"/>
                <a:gd name="T25" fmla="*/ 0 h 1307"/>
                <a:gd name="T26" fmla="*/ 0 w 440"/>
                <a:gd name="T27" fmla="*/ 0 h 1307"/>
                <a:gd name="T28" fmla="*/ 0 w 440"/>
                <a:gd name="T29" fmla="*/ 0 h 1307"/>
                <a:gd name="T30" fmla="*/ 0 w 440"/>
                <a:gd name="T31" fmla="*/ 0 h 1307"/>
                <a:gd name="T32" fmla="*/ 0 w 440"/>
                <a:gd name="T33" fmla="*/ 0 h 1307"/>
                <a:gd name="T34" fmla="*/ 0 w 440"/>
                <a:gd name="T35" fmla="*/ 0 h 1307"/>
                <a:gd name="T36" fmla="*/ 0 w 440"/>
                <a:gd name="T37" fmla="*/ 0 h 1307"/>
                <a:gd name="T38" fmla="*/ 0 w 440"/>
                <a:gd name="T39" fmla="*/ 0 h 1307"/>
                <a:gd name="T40" fmla="*/ 0 w 440"/>
                <a:gd name="T41" fmla="*/ 0 h 1307"/>
                <a:gd name="T42" fmla="*/ 0 w 440"/>
                <a:gd name="T43" fmla="*/ 0 h 1307"/>
                <a:gd name="T44" fmla="*/ 0 w 440"/>
                <a:gd name="T45" fmla="*/ 0 h 1307"/>
                <a:gd name="T46" fmla="*/ 0 w 440"/>
                <a:gd name="T47" fmla="*/ 0 h 1307"/>
                <a:gd name="T48" fmla="*/ 0 w 440"/>
                <a:gd name="T49" fmla="*/ 0 h 1307"/>
                <a:gd name="T50" fmla="*/ 0 w 440"/>
                <a:gd name="T51" fmla="*/ 0 h 1307"/>
                <a:gd name="T52" fmla="*/ 0 w 440"/>
                <a:gd name="T53" fmla="*/ 0 h 1307"/>
                <a:gd name="T54" fmla="*/ 0 w 440"/>
                <a:gd name="T55" fmla="*/ 0 h 1307"/>
                <a:gd name="T56" fmla="*/ 0 w 440"/>
                <a:gd name="T57" fmla="*/ 0 h 1307"/>
                <a:gd name="T58" fmla="*/ 0 w 440"/>
                <a:gd name="T59" fmla="*/ 0 h 1307"/>
                <a:gd name="T60" fmla="*/ 0 w 440"/>
                <a:gd name="T61" fmla="*/ 0 h 1307"/>
                <a:gd name="T62" fmla="*/ 0 w 440"/>
                <a:gd name="T63" fmla="*/ 0 h 1307"/>
                <a:gd name="T64" fmla="*/ 0 w 440"/>
                <a:gd name="T65" fmla="*/ 0 h 1307"/>
                <a:gd name="T66" fmla="*/ 0 w 440"/>
                <a:gd name="T67" fmla="*/ 0 h 1307"/>
                <a:gd name="T68" fmla="*/ 0 w 440"/>
                <a:gd name="T69" fmla="*/ 0 h 1307"/>
                <a:gd name="T70" fmla="*/ 0 w 440"/>
                <a:gd name="T71" fmla="*/ 0 h 1307"/>
                <a:gd name="T72" fmla="*/ 0 w 440"/>
                <a:gd name="T73" fmla="*/ 0 h 1307"/>
                <a:gd name="T74" fmla="*/ 0 w 440"/>
                <a:gd name="T75" fmla="*/ 0 h 1307"/>
                <a:gd name="T76" fmla="*/ 0 w 440"/>
                <a:gd name="T77" fmla="*/ 0 h 1307"/>
                <a:gd name="T78" fmla="*/ 0 w 440"/>
                <a:gd name="T79" fmla="*/ 0 h 1307"/>
                <a:gd name="T80" fmla="*/ 0 w 440"/>
                <a:gd name="T81" fmla="*/ 0 h 1307"/>
                <a:gd name="T82" fmla="*/ 0 w 440"/>
                <a:gd name="T83" fmla="*/ 0 h 1307"/>
                <a:gd name="T84" fmla="*/ 0 w 440"/>
                <a:gd name="T85" fmla="*/ 0 h 1307"/>
                <a:gd name="T86" fmla="*/ 0 w 440"/>
                <a:gd name="T87" fmla="*/ 0 h 1307"/>
                <a:gd name="T88" fmla="*/ 0 w 440"/>
                <a:gd name="T89" fmla="*/ 0 h 1307"/>
                <a:gd name="T90" fmla="*/ 0 w 440"/>
                <a:gd name="T91" fmla="*/ 0 h 1307"/>
                <a:gd name="T92" fmla="*/ 0 w 440"/>
                <a:gd name="T93" fmla="*/ 0 h 1307"/>
                <a:gd name="T94" fmla="*/ 0 w 440"/>
                <a:gd name="T95" fmla="*/ 0 h 1307"/>
                <a:gd name="T96" fmla="*/ 0 w 440"/>
                <a:gd name="T97" fmla="*/ 0 h 1307"/>
                <a:gd name="T98" fmla="*/ 0 w 440"/>
                <a:gd name="T99" fmla="*/ 0 h 1307"/>
                <a:gd name="T100" fmla="*/ 0 w 440"/>
                <a:gd name="T101" fmla="*/ 0 h 1307"/>
                <a:gd name="T102" fmla="*/ 0 w 440"/>
                <a:gd name="T103" fmla="*/ 0 h 1307"/>
                <a:gd name="T104" fmla="*/ 0 w 440"/>
                <a:gd name="T105" fmla="*/ 0 h 1307"/>
                <a:gd name="T106" fmla="*/ 0 w 440"/>
                <a:gd name="T107" fmla="*/ 0 h 1307"/>
                <a:gd name="T108" fmla="*/ 0 w 440"/>
                <a:gd name="T109" fmla="*/ 0 h 1307"/>
                <a:gd name="T110" fmla="*/ 0 w 440"/>
                <a:gd name="T111" fmla="*/ 0 h 1307"/>
                <a:gd name="T112" fmla="*/ 0 w 440"/>
                <a:gd name="T113" fmla="*/ 0 h 1307"/>
                <a:gd name="T114" fmla="*/ 0 w 440"/>
                <a:gd name="T115" fmla="*/ 0 h 1307"/>
                <a:gd name="T116" fmla="*/ 0 w 440"/>
                <a:gd name="T117" fmla="*/ 0 h 130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" h="1307">
                  <a:moveTo>
                    <a:pt x="214" y="652"/>
                  </a:moveTo>
                  <a:lnTo>
                    <a:pt x="223" y="652"/>
                  </a:lnTo>
                  <a:lnTo>
                    <a:pt x="231" y="653"/>
                  </a:lnTo>
                  <a:lnTo>
                    <a:pt x="240" y="654"/>
                  </a:lnTo>
                  <a:lnTo>
                    <a:pt x="247" y="656"/>
                  </a:lnTo>
                  <a:lnTo>
                    <a:pt x="255" y="659"/>
                  </a:lnTo>
                  <a:lnTo>
                    <a:pt x="262" y="662"/>
                  </a:lnTo>
                  <a:lnTo>
                    <a:pt x="270" y="667"/>
                  </a:lnTo>
                  <a:lnTo>
                    <a:pt x="277" y="672"/>
                  </a:lnTo>
                  <a:lnTo>
                    <a:pt x="283" y="676"/>
                  </a:lnTo>
                  <a:lnTo>
                    <a:pt x="289" y="683"/>
                  </a:lnTo>
                  <a:lnTo>
                    <a:pt x="296" y="689"/>
                  </a:lnTo>
                  <a:lnTo>
                    <a:pt x="301" y="696"/>
                  </a:lnTo>
                  <a:lnTo>
                    <a:pt x="313" y="711"/>
                  </a:lnTo>
                  <a:lnTo>
                    <a:pt x="323" y="728"/>
                  </a:lnTo>
                  <a:lnTo>
                    <a:pt x="333" y="746"/>
                  </a:lnTo>
                  <a:lnTo>
                    <a:pt x="340" y="767"/>
                  </a:lnTo>
                  <a:lnTo>
                    <a:pt x="347" y="789"/>
                  </a:lnTo>
                  <a:lnTo>
                    <a:pt x="352" y="812"/>
                  </a:lnTo>
                  <a:lnTo>
                    <a:pt x="356" y="836"/>
                  </a:lnTo>
                  <a:lnTo>
                    <a:pt x="360" y="862"/>
                  </a:lnTo>
                  <a:lnTo>
                    <a:pt x="362" y="888"/>
                  </a:lnTo>
                  <a:lnTo>
                    <a:pt x="363" y="916"/>
                  </a:lnTo>
                  <a:lnTo>
                    <a:pt x="362" y="943"/>
                  </a:lnTo>
                  <a:lnTo>
                    <a:pt x="361" y="970"/>
                  </a:lnTo>
                  <a:lnTo>
                    <a:pt x="357" y="997"/>
                  </a:lnTo>
                  <a:lnTo>
                    <a:pt x="353" y="1022"/>
                  </a:lnTo>
                  <a:lnTo>
                    <a:pt x="348" y="1046"/>
                  </a:lnTo>
                  <a:lnTo>
                    <a:pt x="341" y="1069"/>
                  </a:lnTo>
                  <a:lnTo>
                    <a:pt x="334" y="1091"/>
                  </a:lnTo>
                  <a:lnTo>
                    <a:pt x="325" y="1110"/>
                  </a:lnTo>
                  <a:lnTo>
                    <a:pt x="315" y="1128"/>
                  </a:lnTo>
                  <a:lnTo>
                    <a:pt x="305" y="1145"/>
                  </a:lnTo>
                  <a:lnTo>
                    <a:pt x="298" y="1152"/>
                  </a:lnTo>
                  <a:lnTo>
                    <a:pt x="292" y="1159"/>
                  </a:lnTo>
                  <a:lnTo>
                    <a:pt x="285" y="1165"/>
                  </a:lnTo>
                  <a:lnTo>
                    <a:pt x="279" y="1171"/>
                  </a:lnTo>
                  <a:lnTo>
                    <a:pt x="271" y="1176"/>
                  </a:lnTo>
                  <a:lnTo>
                    <a:pt x="265" y="1180"/>
                  </a:lnTo>
                  <a:lnTo>
                    <a:pt x="257" y="1184"/>
                  </a:lnTo>
                  <a:lnTo>
                    <a:pt x="248" y="1188"/>
                  </a:lnTo>
                  <a:lnTo>
                    <a:pt x="241" y="1190"/>
                  </a:lnTo>
                  <a:lnTo>
                    <a:pt x="232" y="1192"/>
                  </a:lnTo>
                  <a:lnTo>
                    <a:pt x="224" y="1193"/>
                  </a:lnTo>
                  <a:lnTo>
                    <a:pt x="214" y="1193"/>
                  </a:lnTo>
                  <a:lnTo>
                    <a:pt x="205" y="1193"/>
                  </a:lnTo>
                  <a:lnTo>
                    <a:pt x="198" y="1192"/>
                  </a:lnTo>
                  <a:lnTo>
                    <a:pt x="189" y="1190"/>
                  </a:lnTo>
                  <a:lnTo>
                    <a:pt x="182" y="1188"/>
                  </a:lnTo>
                  <a:lnTo>
                    <a:pt x="174" y="1184"/>
                  </a:lnTo>
                  <a:lnTo>
                    <a:pt x="166" y="1180"/>
                  </a:lnTo>
                  <a:lnTo>
                    <a:pt x="160" y="1175"/>
                  </a:lnTo>
                  <a:lnTo>
                    <a:pt x="152" y="1169"/>
                  </a:lnTo>
                  <a:lnTo>
                    <a:pt x="146" y="1164"/>
                  </a:lnTo>
                  <a:lnTo>
                    <a:pt x="139" y="1157"/>
                  </a:lnTo>
                  <a:lnTo>
                    <a:pt x="134" y="1150"/>
                  </a:lnTo>
                  <a:lnTo>
                    <a:pt x="129" y="1142"/>
                  </a:lnTo>
                  <a:lnTo>
                    <a:pt x="118" y="1125"/>
                  </a:lnTo>
                  <a:lnTo>
                    <a:pt x="108" y="1107"/>
                  </a:lnTo>
                  <a:lnTo>
                    <a:pt x="99" y="1086"/>
                  </a:lnTo>
                  <a:lnTo>
                    <a:pt x="92" y="1065"/>
                  </a:lnTo>
                  <a:lnTo>
                    <a:pt x="85" y="1041"/>
                  </a:lnTo>
                  <a:lnTo>
                    <a:pt x="80" y="1017"/>
                  </a:lnTo>
                  <a:lnTo>
                    <a:pt x="77" y="992"/>
                  </a:lnTo>
                  <a:lnTo>
                    <a:pt x="74" y="967"/>
                  </a:lnTo>
                  <a:lnTo>
                    <a:pt x="71" y="940"/>
                  </a:lnTo>
                  <a:lnTo>
                    <a:pt x="71" y="913"/>
                  </a:lnTo>
                  <a:lnTo>
                    <a:pt x="71" y="888"/>
                  </a:lnTo>
                  <a:lnTo>
                    <a:pt x="74" y="862"/>
                  </a:lnTo>
                  <a:lnTo>
                    <a:pt x="77" y="838"/>
                  </a:lnTo>
                  <a:lnTo>
                    <a:pt x="81" y="814"/>
                  </a:lnTo>
                  <a:lnTo>
                    <a:pt x="87" y="792"/>
                  </a:lnTo>
                  <a:lnTo>
                    <a:pt x="93" y="769"/>
                  </a:lnTo>
                  <a:lnTo>
                    <a:pt x="102" y="750"/>
                  </a:lnTo>
                  <a:lnTo>
                    <a:pt x="110" y="730"/>
                  </a:lnTo>
                  <a:lnTo>
                    <a:pt x="120" y="713"/>
                  </a:lnTo>
                  <a:lnTo>
                    <a:pt x="131" y="698"/>
                  </a:lnTo>
                  <a:lnTo>
                    <a:pt x="143" y="684"/>
                  </a:lnTo>
                  <a:lnTo>
                    <a:pt x="155" y="673"/>
                  </a:lnTo>
                  <a:lnTo>
                    <a:pt x="162" y="668"/>
                  </a:lnTo>
                  <a:lnTo>
                    <a:pt x="169" y="663"/>
                  </a:lnTo>
                  <a:lnTo>
                    <a:pt x="176" y="660"/>
                  </a:lnTo>
                  <a:lnTo>
                    <a:pt x="183" y="657"/>
                  </a:lnTo>
                  <a:lnTo>
                    <a:pt x="190" y="654"/>
                  </a:lnTo>
                  <a:lnTo>
                    <a:pt x="198" y="653"/>
                  </a:lnTo>
                  <a:lnTo>
                    <a:pt x="206" y="652"/>
                  </a:lnTo>
                  <a:lnTo>
                    <a:pt x="214" y="652"/>
                  </a:lnTo>
                  <a:close/>
                  <a:moveTo>
                    <a:pt x="0" y="1289"/>
                  </a:moveTo>
                  <a:lnTo>
                    <a:pt x="74" y="1289"/>
                  </a:lnTo>
                  <a:lnTo>
                    <a:pt x="74" y="1186"/>
                  </a:lnTo>
                  <a:lnTo>
                    <a:pt x="77" y="1186"/>
                  </a:lnTo>
                  <a:lnTo>
                    <a:pt x="83" y="1201"/>
                  </a:lnTo>
                  <a:lnTo>
                    <a:pt x="91" y="1215"/>
                  </a:lnTo>
                  <a:lnTo>
                    <a:pt x="98" y="1228"/>
                  </a:lnTo>
                  <a:lnTo>
                    <a:pt x="106" y="1239"/>
                  </a:lnTo>
                  <a:lnTo>
                    <a:pt x="115" y="1250"/>
                  </a:lnTo>
                  <a:lnTo>
                    <a:pt x="123" y="1260"/>
                  </a:lnTo>
                  <a:lnTo>
                    <a:pt x="133" y="1270"/>
                  </a:lnTo>
                  <a:lnTo>
                    <a:pt x="142" y="1277"/>
                  </a:lnTo>
                  <a:lnTo>
                    <a:pt x="152" y="1285"/>
                  </a:lnTo>
                  <a:lnTo>
                    <a:pt x="162" y="1290"/>
                  </a:lnTo>
                  <a:lnTo>
                    <a:pt x="173" y="1296"/>
                  </a:lnTo>
                  <a:lnTo>
                    <a:pt x="183" y="1300"/>
                  </a:lnTo>
                  <a:lnTo>
                    <a:pt x="193" y="1303"/>
                  </a:lnTo>
                  <a:lnTo>
                    <a:pt x="205" y="1305"/>
                  </a:lnTo>
                  <a:lnTo>
                    <a:pt x="216" y="1307"/>
                  </a:lnTo>
                  <a:lnTo>
                    <a:pt x="228" y="1307"/>
                  </a:lnTo>
                  <a:lnTo>
                    <a:pt x="240" y="1306"/>
                  </a:lnTo>
                  <a:lnTo>
                    <a:pt x="252" y="1305"/>
                  </a:lnTo>
                  <a:lnTo>
                    <a:pt x="262" y="1303"/>
                  </a:lnTo>
                  <a:lnTo>
                    <a:pt x="273" y="1299"/>
                  </a:lnTo>
                  <a:lnTo>
                    <a:pt x="285" y="1294"/>
                  </a:lnTo>
                  <a:lnTo>
                    <a:pt x="295" y="1289"/>
                  </a:lnTo>
                  <a:lnTo>
                    <a:pt x="306" y="1283"/>
                  </a:lnTo>
                  <a:lnTo>
                    <a:pt x="315" y="1276"/>
                  </a:lnTo>
                  <a:lnTo>
                    <a:pt x="325" y="1267"/>
                  </a:lnTo>
                  <a:lnTo>
                    <a:pt x="334" y="1259"/>
                  </a:lnTo>
                  <a:lnTo>
                    <a:pt x="343" y="1249"/>
                  </a:lnTo>
                  <a:lnTo>
                    <a:pt x="351" y="1238"/>
                  </a:lnTo>
                  <a:lnTo>
                    <a:pt x="360" y="1228"/>
                  </a:lnTo>
                  <a:lnTo>
                    <a:pt x="367" y="1216"/>
                  </a:lnTo>
                  <a:lnTo>
                    <a:pt x="375" y="1204"/>
                  </a:lnTo>
                  <a:lnTo>
                    <a:pt x="382" y="1191"/>
                  </a:lnTo>
                  <a:lnTo>
                    <a:pt x="389" y="1177"/>
                  </a:lnTo>
                  <a:lnTo>
                    <a:pt x="395" y="1163"/>
                  </a:lnTo>
                  <a:lnTo>
                    <a:pt x="401" y="1148"/>
                  </a:lnTo>
                  <a:lnTo>
                    <a:pt x="406" y="1133"/>
                  </a:lnTo>
                  <a:lnTo>
                    <a:pt x="417" y="1101"/>
                  </a:lnTo>
                  <a:lnTo>
                    <a:pt x="424" y="1067"/>
                  </a:lnTo>
                  <a:lnTo>
                    <a:pt x="431" y="1032"/>
                  </a:lnTo>
                  <a:lnTo>
                    <a:pt x="435" y="996"/>
                  </a:lnTo>
                  <a:lnTo>
                    <a:pt x="438" y="959"/>
                  </a:lnTo>
                  <a:lnTo>
                    <a:pt x="440" y="921"/>
                  </a:lnTo>
                  <a:lnTo>
                    <a:pt x="438" y="882"/>
                  </a:lnTo>
                  <a:lnTo>
                    <a:pt x="435" y="845"/>
                  </a:lnTo>
                  <a:lnTo>
                    <a:pt x="431" y="809"/>
                  </a:lnTo>
                  <a:lnTo>
                    <a:pt x="424" y="773"/>
                  </a:lnTo>
                  <a:lnTo>
                    <a:pt x="417" y="740"/>
                  </a:lnTo>
                  <a:lnTo>
                    <a:pt x="406" y="708"/>
                  </a:lnTo>
                  <a:lnTo>
                    <a:pt x="401" y="692"/>
                  </a:lnTo>
                  <a:lnTo>
                    <a:pt x="395" y="678"/>
                  </a:lnTo>
                  <a:lnTo>
                    <a:pt x="389" y="663"/>
                  </a:lnTo>
                  <a:lnTo>
                    <a:pt x="382" y="650"/>
                  </a:lnTo>
                  <a:lnTo>
                    <a:pt x="375" y="637"/>
                  </a:lnTo>
                  <a:lnTo>
                    <a:pt x="367" y="625"/>
                  </a:lnTo>
                  <a:lnTo>
                    <a:pt x="360" y="614"/>
                  </a:lnTo>
                  <a:lnTo>
                    <a:pt x="351" y="602"/>
                  </a:lnTo>
                  <a:lnTo>
                    <a:pt x="343" y="592"/>
                  </a:lnTo>
                  <a:lnTo>
                    <a:pt x="334" y="582"/>
                  </a:lnTo>
                  <a:lnTo>
                    <a:pt x="325" y="574"/>
                  </a:lnTo>
                  <a:lnTo>
                    <a:pt x="315" y="566"/>
                  </a:lnTo>
                  <a:lnTo>
                    <a:pt x="306" y="559"/>
                  </a:lnTo>
                  <a:lnTo>
                    <a:pt x="295" y="552"/>
                  </a:lnTo>
                  <a:lnTo>
                    <a:pt x="285" y="547"/>
                  </a:lnTo>
                  <a:lnTo>
                    <a:pt x="273" y="543"/>
                  </a:lnTo>
                  <a:lnTo>
                    <a:pt x="262" y="539"/>
                  </a:lnTo>
                  <a:lnTo>
                    <a:pt x="252" y="536"/>
                  </a:lnTo>
                  <a:lnTo>
                    <a:pt x="240" y="535"/>
                  </a:lnTo>
                  <a:lnTo>
                    <a:pt x="228" y="535"/>
                  </a:lnTo>
                  <a:lnTo>
                    <a:pt x="216" y="535"/>
                  </a:lnTo>
                  <a:lnTo>
                    <a:pt x="205" y="537"/>
                  </a:lnTo>
                  <a:lnTo>
                    <a:pt x="193" y="539"/>
                  </a:lnTo>
                  <a:lnTo>
                    <a:pt x="183" y="544"/>
                  </a:lnTo>
                  <a:lnTo>
                    <a:pt x="173" y="548"/>
                  </a:lnTo>
                  <a:lnTo>
                    <a:pt x="162" y="553"/>
                  </a:lnTo>
                  <a:lnTo>
                    <a:pt x="152" y="560"/>
                  </a:lnTo>
                  <a:lnTo>
                    <a:pt x="142" y="568"/>
                  </a:lnTo>
                  <a:lnTo>
                    <a:pt x="133" y="576"/>
                  </a:lnTo>
                  <a:lnTo>
                    <a:pt x="123" y="586"/>
                  </a:lnTo>
                  <a:lnTo>
                    <a:pt x="115" y="596"/>
                  </a:lnTo>
                  <a:lnTo>
                    <a:pt x="106" y="607"/>
                  </a:lnTo>
                  <a:lnTo>
                    <a:pt x="98" y="619"/>
                  </a:lnTo>
                  <a:lnTo>
                    <a:pt x="91" y="631"/>
                  </a:lnTo>
                  <a:lnTo>
                    <a:pt x="83" y="645"/>
                  </a:lnTo>
                  <a:lnTo>
                    <a:pt x="77" y="659"/>
                  </a:lnTo>
                  <a:lnTo>
                    <a:pt x="74" y="659"/>
                  </a:lnTo>
                  <a:lnTo>
                    <a:pt x="74" y="0"/>
                  </a:lnTo>
                  <a:lnTo>
                    <a:pt x="0" y="0"/>
                  </a:lnTo>
                  <a:lnTo>
                    <a:pt x="0" y="1289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1"/>
            <p:cNvSpPr>
              <a:spLocks noChangeAspect="1" noEditPoints="1"/>
            </p:cNvSpPr>
            <p:nvPr/>
          </p:nvSpPr>
          <p:spPr bwMode="black">
            <a:xfrm>
              <a:off x="2638" y="3764"/>
              <a:ext cx="77" cy="129"/>
            </a:xfrm>
            <a:custGeom>
              <a:avLst/>
              <a:gdLst>
                <a:gd name="T0" fmla="*/ 0 w 463"/>
                <a:gd name="T1" fmla="*/ 0 h 772"/>
                <a:gd name="T2" fmla="*/ 0 w 463"/>
                <a:gd name="T3" fmla="*/ 0 h 772"/>
                <a:gd name="T4" fmla="*/ 0 w 463"/>
                <a:gd name="T5" fmla="*/ 0 h 772"/>
                <a:gd name="T6" fmla="*/ 0 w 463"/>
                <a:gd name="T7" fmla="*/ 0 h 772"/>
                <a:gd name="T8" fmla="*/ 0 w 463"/>
                <a:gd name="T9" fmla="*/ 0 h 772"/>
                <a:gd name="T10" fmla="*/ 0 w 463"/>
                <a:gd name="T11" fmla="*/ 0 h 772"/>
                <a:gd name="T12" fmla="*/ 0 w 463"/>
                <a:gd name="T13" fmla="*/ 0 h 772"/>
                <a:gd name="T14" fmla="*/ 0 w 463"/>
                <a:gd name="T15" fmla="*/ 0 h 772"/>
                <a:gd name="T16" fmla="*/ 0 w 463"/>
                <a:gd name="T17" fmla="*/ 0 h 772"/>
                <a:gd name="T18" fmla="*/ 0 w 463"/>
                <a:gd name="T19" fmla="*/ 0 h 772"/>
                <a:gd name="T20" fmla="*/ 0 w 463"/>
                <a:gd name="T21" fmla="*/ 0 h 772"/>
                <a:gd name="T22" fmla="*/ 0 w 463"/>
                <a:gd name="T23" fmla="*/ 0 h 772"/>
                <a:gd name="T24" fmla="*/ 0 w 463"/>
                <a:gd name="T25" fmla="*/ 0 h 772"/>
                <a:gd name="T26" fmla="*/ 0 w 463"/>
                <a:gd name="T27" fmla="*/ 0 h 772"/>
                <a:gd name="T28" fmla="*/ 0 w 463"/>
                <a:gd name="T29" fmla="*/ 0 h 772"/>
                <a:gd name="T30" fmla="*/ 0 w 463"/>
                <a:gd name="T31" fmla="*/ 0 h 772"/>
                <a:gd name="T32" fmla="*/ 0 w 463"/>
                <a:gd name="T33" fmla="*/ 0 h 772"/>
                <a:gd name="T34" fmla="*/ 0 w 463"/>
                <a:gd name="T35" fmla="*/ 0 h 772"/>
                <a:gd name="T36" fmla="*/ 0 w 463"/>
                <a:gd name="T37" fmla="*/ 0 h 772"/>
                <a:gd name="T38" fmla="*/ 0 w 463"/>
                <a:gd name="T39" fmla="*/ 0 h 772"/>
                <a:gd name="T40" fmla="*/ 0 w 463"/>
                <a:gd name="T41" fmla="*/ 0 h 772"/>
                <a:gd name="T42" fmla="*/ 0 w 463"/>
                <a:gd name="T43" fmla="*/ 0 h 772"/>
                <a:gd name="T44" fmla="*/ 0 w 463"/>
                <a:gd name="T45" fmla="*/ 0 h 772"/>
                <a:gd name="T46" fmla="*/ 0 w 463"/>
                <a:gd name="T47" fmla="*/ 0 h 772"/>
                <a:gd name="T48" fmla="*/ 0 w 463"/>
                <a:gd name="T49" fmla="*/ 0 h 772"/>
                <a:gd name="T50" fmla="*/ 0 w 463"/>
                <a:gd name="T51" fmla="*/ 0 h 772"/>
                <a:gd name="T52" fmla="*/ 0 w 463"/>
                <a:gd name="T53" fmla="*/ 0 h 772"/>
                <a:gd name="T54" fmla="*/ 0 w 463"/>
                <a:gd name="T55" fmla="*/ 0 h 772"/>
                <a:gd name="T56" fmla="*/ 0 w 463"/>
                <a:gd name="T57" fmla="*/ 0 h 772"/>
                <a:gd name="T58" fmla="*/ 0 w 463"/>
                <a:gd name="T59" fmla="*/ 0 h 772"/>
                <a:gd name="T60" fmla="*/ 0 w 463"/>
                <a:gd name="T61" fmla="*/ 0 h 772"/>
                <a:gd name="T62" fmla="*/ 0 w 463"/>
                <a:gd name="T63" fmla="*/ 0 h 772"/>
                <a:gd name="T64" fmla="*/ 0 w 463"/>
                <a:gd name="T65" fmla="*/ 0 h 772"/>
                <a:gd name="T66" fmla="*/ 0 w 463"/>
                <a:gd name="T67" fmla="*/ 0 h 772"/>
                <a:gd name="T68" fmla="*/ 0 w 463"/>
                <a:gd name="T69" fmla="*/ 0 h 772"/>
                <a:gd name="T70" fmla="*/ 0 w 463"/>
                <a:gd name="T71" fmla="*/ 0 h 772"/>
                <a:gd name="T72" fmla="*/ 0 w 463"/>
                <a:gd name="T73" fmla="*/ 0 h 772"/>
                <a:gd name="T74" fmla="*/ 0 w 463"/>
                <a:gd name="T75" fmla="*/ 0 h 772"/>
                <a:gd name="T76" fmla="*/ 0 w 463"/>
                <a:gd name="T77" fmla="*/ 0 h 772"/>
                <a:gd name="T78" fmla="*/ 0 w 463"/>
                <a:gd name="T79" fmla="*/ 0 h 772"/>
                <a:gd name="T80" fmla="*/ 0 w 463"/>
                <a:gd name="T81" fmla="*/ 0 h 772"/>
                <a:gd name="T82" fmla="*/ 0 w 463"/>
                <a:gd name="T83" fmla="*/ 0 h 772"/>
                <a:gd name="T84" fmla="*/ 0 w 463"/>
                <a:gd name="T85" fmla="*/ 0 h 772"/>
                <a:gd name="T86" fmla="*/ 0 w 463"/>
                <a:gd name="T87" fmla="*/ 0 h 772"/>
                <a:gd name="T88" fmla="*/ 0 w 463"/>
                <a:gd name="T89" fmla="*/ 0 h 772"/>
                <a:gd name="T90" fmla="*/ 0 w 463"/>
                <a:gd name="T91" fmla="*/ 0 h 772"/>
                <a:gd name="T92" fmla="*/ 0 w 463"/>
                <a:gd name="T93" fmla="*/ 0 h 772"/>
                <a:gd name="T94" fmla="*/ 0 w 463"/>
                <a:gd name="T95" fmla="*/ 0 h 772"/>
                <a:gd name="T96" fmla="*/ 0 w 463"/>
                <a:gd name="T97" fmla="*/ 0 h 772"/>
                <a:gd name="T98" fmla="*/ 0 w 463"/>
                <a:gd name="T99" fmla="*/ 0 h 772"/>
                <a:gd name="T100" fmla="*/ 0 w 463"/>
                <a:gd name="T101" fmla="*/ 0 h 772"/>
                <a:gd name="T102" fmla="*/ 0 w 463"/>
                <a:gd name="T103" fmla="*/ 0 h 772"/>
                <a:gd name="T104" fmla="*/ 0 w 463"/>
                <a:gd name="T105" fmla="*/ 0 h 772"/>
                <a:gd name="T106" fmla="*/ 0 w 463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3" h="772">
                  <a:moveTo>
                    <a:pt x="233" y="117"/>
                  </a:moveTo>
                  <a:lnTo>
                    <a:pt x="242" y="117"/>
                  </a:lnTo>
                  <a:lnTo>
                    <a:pt x="250" y="118"/>
                  </a:lnTo>
                  <a:lnTo>
                    <a:pt x="258" y="119"/>
                  </a:lnTo>
                  <a:lnTo>
                    <a:pt x="267" y="122"/>
                  </a:lnTo>
                  <a:lnTo>
                    <a:pt x="274" y="124"/>
                  </a:lnTo>
                  <a:lnTo>
                    <a:pt x="282" y="128"/>
                  </a:lnTo>
                  <a:lnTo>
                    <a:pt x="290" y="133"/>
                  </a:lnTo>
                  <a:lnTo>
                    <a:pt x="297" y="137"/>
                  </a:lnTo>
                  <a:lnTo>
                    <a:pt x="304" y="142"/>
                  </a:lnTo>
                  <a:lnTo>
                    <a:pt x="310" y="149"/>
                  </a:lnTo>
                  <a:lnTo>
                    <a:pt x="317" y="155"/>
                  </a:lnTo>
                  <a:lnTo>
                    <a:pt x="323" y="162"/>
                  </a:lnTo>
                  <a:lnTo>
                    <a:pt x="335" y="178"/>
                  </a:lnTo>
                  <a:lnTo>
                    <a:pt x="346" y="195"/>
                  </a:lnTo>
                  <a:lnTo>
                    <a:pt x="355" y="215"/>
                  </a:lnTo>
                  <a:lnTo>
                    <a:pt x="364" y="235"/>
                  </a:lnTo>
                  <a:lnTo>
                    <a:pt x="372" y="258"/>
                  </a:lnTo>
                  <a:lnTo>
                    <a:pt x="378" y="282"/>
                  </a:lnTo>
                  <a:lnTo>
                    <a:pt x="382" y="306"/>
                  </a:lnTo>
                  <a:lnTo>
                    <a:pt x="387" y="332"/>
                  </a:lnTo>
                  <a:lnTo>
                    <a:pt x="389" y="358"/>
                  </a:lnTo>
                  <a:lnTo>
                    <a:pt x="389" y="386"/>
                  </a:lnTo>
                  <a:lnTo>
                    <a:pt x="389" y="414"/>
                  </a:lnTo>
                  <a:lnTo>
                    <a:pt x="387" y="441"/>
                  </a:lnTo>
                  <a:lnTo>
                    <a:pt x="382" y="467"/>
                  </a:lnTo>
                  <a:lnTo>
                    <a:pt x="378" y="492"/>
                  </a:lnTo>
                  <a:lnTo>
                    <a:pt x="372" y="516"/>
                  </a:lnTo>
                  <a:lnTo>
                    <a:pt x="364" y="538"/>
                  </a:lnTo>
                  <a:lnTo>
                    <a:pt x="355" y="560"/>
                  </a:lnTo>
                  <a:lnTo>
                    <a:pt x="346" y="579"/>
                  </a:lnTo>
                  <a:lnTo>
                    <a:pt x="335" y="597"/>
                  </a:lnTo>
                  <a:lnTo>
                    <a:pt x="323" y="612"/>
                  </a:lnTo>
                  <a:lnTo>
                    <a:pt x="317" y="619"/>
                  </a:lnTo>
                  <a:lnTo>
                    <a:pt x="310" y="626"/>
                  </a:lnTo>
                  <a:lnTo>
                    <a:pt x="304" y="632"/>
                  </a:lnTo>
                  <a:lnTo>
                    <a:pt x="297" y="638"/>
                  </a:lnTo>
                  <a:lnTo>
                    <a:pt x="290" y="642"/>
                  </a:lnTo>
                  <a:lnTo>
                    <a:pt x="282" y="646"/>
                  </a:lnTo>
                  <a:lnTo>
                    <a:pt x="274" y="651"/>
                  </a:lnTo>
                  <a:lnTo>
                    <a:pt x="267" y="653"/>
                  </a:lnTo>
                  <a:lnTo>
                    <a:pt x="258" y="656"/>
                  </a:lnTo>
                  <a:lnTo>
                    <a:pt x="250" y="657"/>
                  </a:lnTo>
                  <a:lnTo>
                    <a:pt x="242" y="658"/>
                  </a:lnTo>
                  <a:lnTo>
                    <a:pt x="233" y="658"/>
                  </a:lnTo>
                  <a:lnTo>
                    <a:pt x="225" y="658"/>
                  </a:lnTo>
                  <a:lnTo>
                    <a:pt x="216" y="657"/>
                  </a:lnTo>
                  <a:lnTo>
                    <a:pt x="208" y="656"/>
                  </a:lnTo>
                  <a:lnTo>
                    <a:pt x="200" y="653"/>
                  </a:lnTo>
                  <a:lnTo>
                    <a:pt x="192" y="651"/>
                  </a:lnTo>
                  <a:lnTo>
                    <a:pt x="184" y="646"/>
                  </a:lnTo>
                  <a:lnTo>
                    <a:pt x="177" y="642"/>
                  </a:lnTo>
                  <a:lnTo>
                    <a:pt x="170" y="638"/>
                  </a:lnTo>
                  <a:lnTo>
                    <a:pt x="162" y="632"/>
                  </a:lnTo>
                  <a:lnTo>
                    <a:pt x="156" y="626"/>
                  </a:lnTo>
                  <a:lnTo>
                    <a:pt x="149" y="619"/>
                  </a:lnTo>
                  <a:lnTo>
                    <a:pt x="143" y="612"/>
                  </a:lnTo>
                  <a:lnTo>
                    <a:pt x="131" y="597"/>
                  </a:lnTo>
                  <a:lnTo>
                    <a:pt x="120" y="579"/>
                  </a:lnTo>
                  <a:lnTo>
                    <a:pt x="110" y="560"/>
                  </a:lnTo>
                  <a:lnTo>
                    <a:pt x="102" y="538"/>
                  </a:lnTo>
                  <a:lnTo>
                    <a:pt x="94" y="516"/>
                  </a:lnTo>
                  <a:lnTo>
                    <a:pt x="88" y="492"/>
                  </a:lnTo>
                  <a:lnTo>
                    <a:pt x="83" y="467"/>
                  </a:lnTo>
                  <a:lnTo>
                    <a:pt x="80" y="441"/>
                  </a:lnTo>
                  <a:lnTo>
                    <a:pt x="78" y="414"/>
                  </a:lnTo>
                  <a:lnTo>
                    <a:pt x="77" y="386"/>
                  </a:lnTo>
                  <a:lnTo>
                    <a:pt x="78" y="358"/>
                  </a:lnTo>
                  <a:lnTo>
                    <a:pt x="80" y="332"/>
                  </a:lnTo>
                  <a:lnTo>
                    <a:pt x="83" y="306"/>
                  </a:lnTo>
                  <a:lnTo>
                    <a:pt x="88" y="282"/>
                  </a:lnTo>
                  <a:lnTo>
                    <a:pt x="94" y="258"/>
                  </a:lnTo>
                  <a:lnTo>
                    <a:pt x="102" y="235"/>
                  </a:lnTo>
                  <a:lnTo>
                    <a:pt x="110" y="215"/>
                  </a:lnTo>
                  <a:lnTo>
                    <a:pt x="120" y="195"/>
                  </a:lnTo>
                  <a:lnTo>
                    <a:pt x="131" y="178"/>
                  </a:lnTo>
                  <a:lnTo>
                    <a:pt x="143" y="162"/>
                  </a:lnTo>
                  <a:lnTo>
                    <a:pt x="149" y="155"/>
                  </a:lnTo>
                  <a:lnTo>
                    <a:pt x="156" y="149"/>
                  </a:lnTo>
                  <a:lnTo>
                    <a:pt x="162" y="142"/>
                  </a:lnTo>
                  <a:lnTo>
                    <a:pt x="170" y="137"/>
                  </a:lnTo>
                  <a:lnTo>
                    <a:pt x="177" y="133"/>
                  </a:lnTo>
                  <a:lnTo>
                    <a:pt x="184" y="128"/>
                  </a:lnTo>
                  <a:lnTo>
                    <a:pt x="192" y="124"/>
                  </a:lnTo>
                  <a:lnTo>
                    <a:pt x="200" y="122"/>
                  </a:lnTo>
                  <a:lnTo>
                    <a:pt x="208" y="119"/>
                  </a:lnTo>
                  <a:lnTo>
                    <a:pt x="216" y="118"/>
                  </a:lnTo>
                  <a:lnTo>
                    <a:pt x="225" y="117"/>
                  </a:lnTo>
                  <a:lnTo>
                    <a:pt x="233" y="117"/>
                  </a:lnTo>
                  <a:close/>
                  <a:moveTo>
                    <a:pt x="233" y="772"/>
                  </a:moveTo>
                  <a:lnTo>
                    <a:pt x="245" y="772"/>
                  </a:lnTo>
                  <a:lnTo>
                    <a:pt x="256" y="770"/>
                  </a:lnTo>
                  <a:lnTo>
                    <a:pt x="268" y="768"/>
                  </a:lnTo>
                  <a:lnTo>
                    <a:pt x="280" y="765"/>
                  </a:lnTo>
                  <a:lnTo>
                    <a:pt x="291" y="761"/>
                  </a:lnTo>
                  <a:lnTo>
                    <a:pt x="301" y="755"/>
                  </a:lnTo>
                  <a:lnTo>
                    <a:pt x="312" y="750"/>
                  </a:lnTo>
                  <a:lnTo>
                    <a:pt x="323" y="742"/>
                  </a:lnTo>
                  <a:lnTo>
                    <a:pt x="333" y="735"/>
                  </a:lnTo>
                  <a:lnTo>
                    <a:pt x="342" y="727"/>
                  </a:lnTo>
                  <a:lnTo>
                    <a:pt x="352" y="717"/>
                  </a:lnTo>
                  <a:lnTo>
                    <a:pt x="362" y="708"/>
                  </a:lnTo>
                  <a:lnTo>
                    <a:pt x="371" y="697"/>
                  </a:lnTo>
                  <a:lnTo>
                    <a:pt x="379" y="685"/>
                  </a:lnTo>
                  <a:lnTo>
                    <a:pt x="388" y="673"/>
                  </a:lnTo>
                  <a:lnTo>
                    <a:pt x="396" y="661"/>
                  </a:lnTo>
                  <a:lnTo>
                    <a:pt x="404" y="647"/>
                  </a:lnTo>
                  <a:lnTo>
                    <a:pt x="410" y="633"/>
                  </a:lnTo>
                  <a:lnTo>
                    <a:pt x="418" y="619"/>
                  </a:lnTo>
                  <a:lnTo>
                    <a:pt x="425" y="604"/>
                  </a:lnTo>
                  <a:lnTo>
                    <a:pt x="430" y="589"/>
                  </a:lnTo>
                  <a:lnTo>
                    <a:pt x="435" y="573"/>
                  </a:lnTo>
                  <a:lnTo>
                    <a:pt x="441" y="556"/>
                  </a:lnTo>
                  <a:lnTo>
                    <a:pt x="445" y="539"/>
                  </a:lnTo>
                  <a:lnTo>
                    <a:pt x="449" y="521"/>
                  </a:lnTo>
                  <a:lnTo>
                    <a:pt x="454" y="504"/>
                  </a:lnTo>
                  <a:lnTo>
                    <a:pt x="456" y="485"/>
                  </a:lnTo>
                  <a:lnTo>
                    <a:pt x="459" y="467"/>
                  </a:lnTo>
                  <a:lnTo>
                    <a:pt x="461" y="448"/>
                  </a:lnTo>
                  <a:lnTo>
                    <a:pt x="462" y="428"/>
                  </a:lnTo>
                  <a:lnTo>
                    <a:pt x="463" y="409"/>
                  </a:lnTo>
                  <a:lnTo>
                    <a:pt x="463" y="388"/>
                  </a:lnTo>
                  <a:lnTo>
                    <a:pt x="463" y="368"/>
                  </a:lnTo>
                  <a:lnTo>
                    <a:pt x="462" y="348"/>
                  </a:lnTo>
                  <a:lnTo>
                    <a:pt x="461" y="329"/>
                  </a:lnTo>
                  <a:lnTo>
                    <a:pt x="459" y="310"/>
                  </a:lnTo>
                  <a:lnTo>
                    <a:pt x="457" y="290"/>
                  </a:lnTo>
                  <a:lnTo>
                    <a:pt x="454" y="272"/>
                  </a:lnTo>
                  <a:lnTo>
                    <a:pt x="449" y="254"/>
                  </a:lnTo>
                  <a:lnTo>
                    <a:pt x="446" y="236"/>
                  </a:lnTo>
                  <a:lnTo>
                    <a:pt x="442" y="219"/>
                  </a:lnTo>
                  <a:lnTo>
                    <a:pt x="436" y="202"/>
                  </a:lnTo>
                  <a:lnTo>
                    <a:pt x="431" y="186"/>
                  </a:lnTo>
                  <a:lnTo>
                    <a:pt x="425" y="170"/>
                  </a:lnTo>
                  <a:lnTo>
                    <a:pt x="418" y="155"/>
                  </a:lnTo>
                  <a:lnTo>
                    <a:pt x="412" y="140"/>
                  </a:lnTo>
                  <a:lnTo>
                    <a:pt x="405" y="126"/>
                  </a:lnTo>
                  <a:lnTo>
                    <a:pt x="398" y="112"/>
                  </a:lnTo>
                  <a:lnTo>
                    <a:pt x="389" y="100"/>
                  </a:lnTo>
                  <a:lnTo>
                    <a:pt x="380" y="87"/>
                  </a:lnTo>
                  <a:lnTo>
                    <a:pt x="372" y="77"/>
                  </a:lnTo>
                  <a:lnTo>
                    <a:pt x="363" y="66"/>
                  </a:lnTo>
                  <a:lnTo>
                    <a:pt x="353" y="55"/>
                  </a:lnTo>
                  <a:lnTo>
                    <a:pt x="344" y="46"/>
                  </a:lnTo>
                  <a:lnTo>
                    <a:pt x="334" y="38"/>
                  </a:lnTo>
                  <a:lnTo>
                    <a:pt x="324" y="30"/>
                  </a:lnTo>
                  <a:lnTo>
                    <a:pt x="313" y="23"/>
                  </a:lnTo>
                  <a:lnTo>
                    <a:pt x="303" y="17"/>
                  </a:lnTo>
                  <a:lnTo>
                    <a:pt x="292" y="12"/>
                  </a:lnTo>
                  <a:lnTo>
                    <a:pt x="280" y="8"/>
                  </a:lnTo>
                  <a:lnTo>
                    <a:pt x="269" y="4"/>
                  </a:lnTo>
                  <a:lnTo>
                    <a:pt x="257" y="1"/>
                  </a:lnTo>
                  <a:lnTo>
                    <a:pt x="245" y="0"/>
                  </a:lnTo>
                  <a:lnTo>
                    <a:pt x="233" y="0"/>
                  </a:lnTo>
                  <a:lnTo>
                    <a:pt x="220" y="0"/>
                  </a:lnTo>
                  <a:lnTo>
                    <a:pt x="209" y="1"/>
                  </a:lnTo>
                  <a:lnTo>
                    <a:pt x="198" y="4"/>
                  </a:lnTo>
                  <a:lnTo>
                    <a:pt x="186" y="8"/>
                  </a:lnTo>
                  <a:lnTo>
                    <a:pt x="174" y="12"/>
                  </a:lnTo>
                  <a:lnTo>
                    <a:pt x="163" y="17"/>
                  </a:lnTo>
                  <a:lnTo>
                    <a:pt x="152" y="23"/>
                  </a:lnTo>
                  <a:lnTo>
                    <a:pt x="142" y="30"/>
                  </a:lnTo>
                  <a:lnTo>
                    <a:pt x="132" y="38"/>
                  </a:lnTo>
                  <a:lnTo>
                    <a:pt x="121" y="46"/>
                  </a:lnTo>
                  <a:lnTo>
                    <a:pt x="111" y="55"/>
                  </a:lnTo>
                  <a:lnTo>
                    <a:pt x="103" y="66"/>
                  </a:lnTo>
                  <a:lnTo>
                    <a:pt x="93" y="77"/>
                  </a:lnTo>
                  <a:lnTo>
                    <a:pt x="84" y="87"/>
                  </a:lnTo>
                  <a:lnTo>
                    <a:pt x="76" y="100"/>
                  </a:lnTo>
                  <a:lnTo>
                    <a:pt x="68" y="112"/>
                  </a:lnTo>
                  <a:lnTo>
                    <a:pt x="60" y="126"/>
                  </a:lnTo>
                  <a:lnTo>
                    <a:pt x="53" y="140"/>
                  </a:lnTo>
                  <a:lnTo>
                    <a:pt x="46" y="155"/>
                  </a:lnTo>
                  <a:lnTo>
                    <a:pt x="39" y="170"/>
                  </a:lnTo>
                  <a:lnTo>
                    <a:pt x="34" y="186"/>
                  </a:lnTo>
                  <a:lnTo>
                    <a:pt x="28" y="202"/>
                  </a:lnTo>
                  <a:lnTo>
                    <a:pt x="23" y="219"/>
                  </a:lnTo>
                  <a:lnTo>
                    <a:pt x="19" y="236"/>
                  </a:lnTo>
                  <a:lnTo>
                    <a:pt x="14" y="254"/>
                  </a:lnTo>
                  <a:lnTo>
                    <a:pt x="10" y="272"/>
                  </a:lnTo>
                  <a:lnTo>
                    <a:pt x="7" y="290"/>
                  </a:lnTo>
                  <a:lnTo>
                    <a:pt x="5" y="310"/>
                  </a:lnTo>
                  <a:lnTo>
                    <a:pt x="2" y="329"/>
                  </a:lnTo>
                  <a:lnTo>
                    <a:pt x="1" y="34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0" y="409"/>
                  </a:lnTo>
                  <a:lnTo>
                    <a:pt x="1" y="428"/>
                  </a:lnTo>
                  <a:lnTo>
                    <a:pt x="2" y="448"/>
                  </a:lnTo>
                  <a:lnTo>
                    <a:pt x="5" y="467"/>
                  </a:lnTo>
                  <a:lnTo>
                    <a:pt x="7" y="485"/>
                  </a:lnTo>
                  <a:lnTo>
                    <a:pt x="10" y="504"/>
                  </a:lnTo>
                  <a:lnTo>
                    <a:pt x="14" y="521"/>
                  </a:lnTo>
                  <a:lnTo>
                    <a:pt x="19" y="539"/>
                  </a:lnTo>
                  <a:lnTo>
                    <a:pt x="23" y="556"/>
                  </a:lnTo>
                  <a:lnTo>
                    <a:pt x="28" y="573"/>
                  </a:lnTo>
                  <a:lnTo>
                    <a:pt x="34" y="589"/>
                  </a:lnTo>
                  <a:lnTo>
                    <a:pt x="39" y="604"/>
                  </a:lnTo>
                  <a:lnTo>
                    <a:pt x="46" y="619"/>
                  </a:lnTo>
                  <a:lnTo>
                    <a:pt x="53" y="633"/>
                  </a:lnTo>
                  <a:lnTo>
                    <a:pt x="60" y="647"/>
                  </a:lnTo>
                  <a:lnTo>
                    <a:pt x="68" y="661"/>
                  </a:lnTo>
                  <a:lnTo>
                    <a:pt x="76" y="673"/>
                  </a:lnTo>
                  <a:lnTo>
                    <a:pt x="84" y="685"/>
                  </a:lnTo>
                  <a:lnTo>
                    <a:pt x="93" y="697"/>
                  </a:lnTo>
                  <a:lnTo>
                    <a:pt x="103" y="708"/>
                  </a:lnTo>
                  <a:lnTo>
                    <a:pt x="111" y="717"/>
                  </a:lnTo>
                  <a:lnTo>
                    <a:pt x="121" y="727"/>
                  </a:lnTo>
                  <a:lnTo>
                    <a:pt x="132" y="735"/>
                  </a:lnTo>
                  <a:lnTo>
                    <a:pt x="142" y="742"/>
                  </a:lnTo>
                  <a:lnTo>
                    <a:pt x="152" y="750"/>
                  </a:lnTo>
                  <a:lnTo>
                    <a:pt x="163" y="755"/>
                  </a:lnTo>
                  <a:lnTo>
                    <a:pt x="174" y="761"/>
                  </a:lnTo>
                  <a:lnTo>
                    <a:pt x="186" y="765"/>
                  </a:lnTo>
                  <a:lnTo>
                    <a:pt x="198" y="768"/>
                  </a:lnTo>
                  <a:lnTo>
                    <a:pt x="209" y="770"/>
                  </a:lnTo>
                  <a:lnTo>
                    <a:pt x="220" y="772"/>
                  </a:lnTo>
                  <a:lnTo>
                    <a:pt x="233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2"/>
            <p:cNvSpPr>
              <a:spLocks noChangeAspect="1"/>
            </p:cNvSpPr>
            <p:nvPr/>
          </p:nvSpPr>
          <p:spPr bwMode="black">
            <a:xfrm>
              <a:off x="2729" y="3764"/>
              <a:ext cx="40" cy="126"/>
            </a:xfrm>
            <a:custGeom>
              <a:avLst/>
              <a:gdLst>
                <a:gd name="T0" fmla="*/ 0 w 242"/>
                <a:gd name="T1" fmla="*/ 0 h 754"/>
                <a:gd name="T2" fmla="*/ 0 w 242"/>
                <a:gd name="T3" fmla="*/ 0 h 754"/>
                <a:gd name="T4" fmla="*/ 0 w 242"/>
                <a:gd name="T5" fmla="*/ 0 h 754"/>
                <a:gd name="T6" fmla="*/ 0 w 242"/>
                <a:gd name="T7" fmla="*/ 0 h 754"/>
                <a:gd name="T8" fmla="*/ 0 w 242"/>
                <a:gd name="T9" fmla="*/ 0 h 754"/>
                <a:gd name="T10" fmla="*/ 0 w 242"/>
                <a:gd name="T11" fmla="*/ 0 h 754"/>
                <a:gd name="T12" fmla="*/ 0 w 242"/>
                <a:gd name="T13" fmla="*/ 0 h 754"/>
                <a:gd name="T14" fmla="*/ 0 w 242"/>
                <a:gd name="T15" fmla="*/ 0 h 754"/>
                <a:gd name="T16" fmla="*/ 0 w 242"/>
                <a:gd name="T17" fmla="*/ 0 h 754"/>
                <a:gd name="T18" fmla="*/ 0 w 242"/>
                <a:gd name="T19" fmla="*/ 0 h 754"/>
                <a:gd name="T20" fmla="*/ 0 w 242"/>
                <a:gd name="T21" fmla="*/ 0 h 754"/>
                <a:gd name="T22" fmla="*/ 0 w 242"/>
                <a:gd name="T23" fmla="*/ 0 h 754"/>
                <a:gd name="T24" fmla="*/ 0 w 242"/>
                <a:gd name="T25" fmla="*/ 0 h 754"/>
                <a:gd name="T26" fmla="*/ 0 w 242"/>
                <a:gd name="T27" fmla="*/ 0 h 754"/>
                <a:gd name="T28" fmla="*/ 0 w 242"/>
                <a:gd name="T29" fmla="*/ 0 h 754"/>
                <a:gd name="T30" fmla="*/ 0 w 242"/>
                <a:gd name="T31" fmla="*/ 0 h 754"/>
                <a:gd name="T32" fmla="*/ 0 w 242"/>
                <a:gd name="T33" fmla="*/ 0 h 754"/>
                <a:gd name="T34" fmla="*/ 0 w 242"/>
                <a:gd name="T35" fmla="*/ 0 h 754"/>
                <a:gd name="T36" fmla="*/ 0 w 242"/>
                <a:gd name="T37" fmla="*/ 0 h 754"/>
                <a:gd name="T38" fmla="*/ 0 w 242"/>
                <a:gd name="T39" fmla="*/ 0 h 754"/>
                <a:gd name="T40" fmla="*/ 0 w 242"/>
                <a:gd name="T41" fmla="*/ 0 h 754"/>
                <a:gd name="T42" fmla="*/ 0 w 242"/>
                <a:gd name="T43" fmla="*/ 0 h 754"/>
                <a:gd name="T44" fmla="*/ 0 w 242"/>
                <a:gd name="T45" fmla="*/ 0 h 754"/>
                <a:gd name="T46" fmla="*/ 0 w 242"/>
                <a:gd name="T47" fmla="*/ 0 h 754"/>
                <a:gd name="T48" fmla="*/ 0 w 242"/>
                <a:gd name="T49" fmla="*/ 0 h 754"/>
                <a:gd name="T50" fmla="*/ 0 w 242"/>
                <a:gd name="T51" fmla="*/ 0 h 754"/>
                <a:gd name="T52" fmla="*/ 0 w 242"/>
                <a:gd name="T53" fmla="*/ 0 h 754"/>
                <a:gd name="T54" fmla="*/ 0 w 242"/>
                <a:gd name="T55" fmla="*/ 0 h 754"/>
                <a:gd name="T56" fmla="*/ 0 w 242"/>
                <a:gd name="T57" fmla="*/ 0 h 754"/>
                <a:gd name="T58" fmla="*/ 0 w 242"/>
                <a:gd name="T59" fmla="*/ 0 h 754"/>
                <a:gd name="T60" fmla="*/ 0 w 242"/>
                <a:gd name="T61" fmla="*/ 0 h 754"/>
                <a:gd name="T62" fmla="*/ 0 w 242"/>
                <a:gd name="T63" fmla="*/ 0 h 754"/>
                <a:gd name="T64" fmla="*/ 0 w 242"/>
                <a:gd name="T65" fmla="*/ 0 h 754"/>
                <a:gd name="T66" fmla="*/ 0 w 242"/>
                <a:gd name="T67" fmla="*/ 0 h 754"/>
                <a:gd name="T68" fmla="*/ 0 w 242"/>
                <a:gd name="T69" fmla="*/ 0 h 754"/>
                <a:gd name="T70" fmla="*/ 0 w 242"/>
                <a:gd name="T71" fmla="*/ 0 h 754"/>
                <a:gd name="T72" fmla="*/ 0 w 242"/>
                <a:gd name="T73" fmla="*/ 0 h 754"/>
                <a:gd name="T74" fmla="*/ 0 w 242"/>
                <a:gd name="T75" fmla="*/ 0 h 754"/>
                <a:gd name="T76" fmla="*/ 0 w 242"/>
                <a:gd name="T77" fmla="*/ 0 h 754"/>
                <a:gd name="T78" fmla="*/ 0 w 242"/>
                <a:gd name="T79" fmla="*/ 0 h 754"/>
                <a:gd name="T80" fmla="*/ 0 w 242"/>
                <a:gd name="T81" fmla="*/ 0 h 754"/>
                <a:gd name="T82" fmla="*/ 0 w 242"/>
                <a:gd name="T83" fmla="*/ 0 h 754"/>
                <a:gd name="T84" fmla="*/ 0 w 242"/>
                <a:gd name="T85" fmla="*/ 0 h 754"/>
                <a:gd name="T86" fmla="*/ 0 w 242"/>
                <a:gd name="T87" fmla="*/ 0 h 754"/>
                <a:gd name="T88" fmla="*/ 0 w 242"/>
                <a:gd name="T89" fmla="*/ 0 h 754"/>
                <a:gd name="T90" fmla="*/ 0 w 242"/>
                <a:gd name="T91" fmla="*/ 0 h 754"/>
                <a:gd name="T92" fmla="*/ 0 w 242"/>
                <a:gd name="T93" fmla="*/ 0 h 754"/>
                <a:gd name="T94" fmla="*/ 0 w 242"/>
                <a:gd name="T95" fmla="*/ 0 h 754"/>
                <a:gd name="T96" fmla="*/ 0 w 242"/>
                <a:gd name="T97" fmla="*/ 0 h 754"/>
                <a:gd name="T98" fmla="*/ 0 w 242"/>
                <a:gd name="T99" fmla="*/ 0 h 754"/>
                <a:gd name="T100" fmla="*/ 0 w 242"/>
                <a:gd name="T101" fmla="*/ 0 h 754"/>
                <a:gd name="T102" fmla="*/ 0 w 242"/>
                <a:gd name="T103" fmla="*/ 0 h 75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2" h="754">
                  <a:moveTo>
                    <a:pt x="75" y="100"/>
                  </a:moveTo>
                  <a:lnTo>
                    <a:pt x="77" y="100"/>
                  </a:lnTo>
                  <a:lnTo>
                    <a:pt x="87" y="79"/>
                  </a:lnTo>
                  <a:lnTo>
                    <a:pt x="97" y="59"/>
                  </a:lnTo>
                  <a:lnTo>
                    <a:pt x="106" y="43"/>
                  </a:lnTo>
                  <a:lnTo>
                    <a:pt x="117" y="28"/>
                  </a:lnTo>
                  <a:lnTo>
                    <a:pt x="122" y="22"/>
                  </a:lnTo>
                  <a:lnTo>
                    <a:pt x="129" y="16"/>
                  </a:lnTo>
                  <a:lnTo>
                    <a:pt x="135" y="11"/>
                  </a:lnTo>
                  <a:lnTo>
                    <a:pt x="142" y="8"/>
                  </a:lnTo>
                  <a:lnTo>
                    <a:pt x="148" y="4"/>
                  </a:lnTo>
                  <a:lnTo>
                    <a:pt x="156" y="1"/>
                  </a:lnTo>
                  <a:lnTo>
                    <a:pt x="165" y="0"/>
                  </a:lnTo>
                  <a:lnTo>
                    <a:pt x="173" y="0"/>
                  </a:lnTo>
                  <a:lnTo>
                    <a:pt x="183" y="0"/>
                  </a:lnTo>
                  <a:lnTo>
                    <a:pt x="192" y="2"/>
                  </a:lnTo>
                  <a:lnTo>
                    <a:pt x="201" y="4"/>
                  </a:lnTo>
                  <a:lnTo>
                    <a:pt x="209" y="9"/>
                  </a:lnTo>
                  <a:lnTo>
                    <a:pt x="217" y="14"/>
                  </a:lnTo>
                  <a:lnTo>
                    <a:pt x="226" y="19"/>
                  </a:lnTo>
                  <a:lnTo>
                    <a:pt x="234" y="26"/>
                  </a:lnTo>
                  <a:lnTo>
                    <a:pt x="242" y="33"/>
                  </a:lnTo>
                  <a:lnTo>
                    <a:pt x="205" y="148"/>
                  </a:lnTo>
                  <a:lnTo>
                    <a:pt x="195" y="136"/>
                  </a:lnTo>
                  <a:lnTo>
                    <a:pt x="185" y="126"/>
                  </a:lnTo>
                  <a:lnTo>
                    <a:pt x="180" y="122"/>
                  </a:lnTo>
                  <a:lnTo>
                    <a:pt x="174" y="119"/>
                  </a:lnTo>
                  <a:lnTo>
                    <a:pt x="167" y="117"/>
                  </a:lnTo>
                  <a:lnTo>
                    <a:pt x="159" y="117"/>
                  </a:lnTo>
                  <a:lnTo>
                    <a:pt x="153" y="117"/>
                  </a:lnTo>
                  <a:lnTo>
                    <a:pt x="145" y="118"/>
                  </a:lnTo>
                  <a:lnTo>
                    <a:pt x="139" y="121"/>
                  </a:lnTo>
                  <a:lnTo>
                    <a:pt x="132" y="124"/>
                  </a:lnTo>
                  <a:lnTo>
                    <a:pt x="127" y="127"/>
                  </a:lnTo>
                  <a:lnTo>
                    <a:pt x="121" y="133"/>
                  </a:lnTo>
                  <a:lnTo>
                    <a:pt x="116" y="138"/>
                  </a:lnTo>
                  <a:lnTo>
                    <a:pt x="112" y="145"/>
                  </a:lnTo>
                  <a:lnTo>
                    <a:pt x="104" y="160"/>
                  </a:lnTo>
                  <a:lnTo>
                    <a:pt x="97" y="176"/>
                  </a:lnTo>
                  <a:lnTo>
                    <a:pt x="91" y="195"/>
                  </a:lnTo>
                  <a:lnTo>
                    <a:pt x="87" y="216"/>
                  </a:lnTo>
                  <a:lnTo>
                    <a:pt x="83" y="236"/>
                  </a:lnTo>
                  <a:lnTo>
                    <a:pt x="80" y="259"/>
                  </a:lnTo>
                  <a:lnTo>
                    <a:pt x="78" y="282"/>
                  </a:lnTo>
                  <a:lnTo>
                    <a:pt x="77" y="303"/>
                  </a:lnTo>
                  <a:lnTo>
                    <a:pt x="75" y="347"/>
                  </a:lnTo>
                  <a:lnTo>
                    <a:pt x="75" y="386"/>
                  </a:lnTo>
                  <a:lnTo>
                    <a:pt x="75" y="754"/>
                  </a:lnTo>
                  <a:lnTo>
                    <a:pt x="0" y="754"/>
                  </a:lnTo>
                  <a:lnTo>
                    <a:pt x="0" y="20"/>
                  </a:lnTo>
                  <a:lnTo>
                    <a:pt x="75" y="20"/>
                  </a:lnTo>
                  <a:lnTo>
                    <a:pt x="75" y="10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3"/>
            <p:cNvSpPr>
              <a:spLocks noChangeAspect="1" noEditPoints="1"/>
            </p:cNvSpPr>
            <p:nvPr/>
          </p:nvSpPr>
          <p:spPr bwMode="black">
            <a:xfrm>
              <a:off x="2772" y="3764"/>
              <a:ext cx="74" cy="129"/>
            </a:xfrm>
            <a:custGeom>
              <a:avLst/>
              <a:gdLst>
                <a:gd name="T0" fmla="*/ 0 w 439"/>
                <a:gd name="T1" fmla="*/ 0 h 772"/>
                <a:gd name="T2" fmla="*/ 0 w 439"/>
                <a:gd name="T3" fmla="*/ 0 h 772"/>
                <a:gd name="T4" fmla="*/ 0 w 439"/>
                <a:gd name="T5" fmla="*/ 0 h 772"/>
                <a:gd name="T6" fmla="*/ 0 w 439"/>
                <a:gd name="T7" fmla="*/ 0 h 772"/>
                <a:gd name="T8" fmla="*/ 0 w 439"/>
                <a:gd name="T9" fmla="*/ 0 h 772"/>
                <a:gd name="T10" fmla="*/ 0 w 439"/>
                <a:gd name="T11" fmla="*/ 0 h 772"/>
                <a:gd name="T12" fmla="*/ 0 w 439"/>
                <a:gd name="T13" fmla="*/ 0 h 772"/>
                <a:gd name="T14" fmla="*/ 0 w 439"/>
                <a:gd name="T15" fmla="*/ 0 h 772"/>
                <a:gd name="T16" fmla="*/ 0 w 439"/>
                <a:gd name="T17" fmla="*/ 0 h 772"/>
                <a:gd name="T18" fmla="*/ 0 w 439"/>
                <a:gd name="T19" fmla="*/ 0 h 772"/>
                <a:gd name="T20" fmla="*/ 0 w 439"/>
                <a:gd name="T21" fmla="*/ 0 h 772"/>
                <a:gd name="T22" fmla="*/ 0 w 439"/>
                <a:gd name="T23" fmla="*/ 0 h 772"/>
                <a:gd name="T24" fmla="*/ 0 w 439"/>
                <a:gd name="T25" fmla="*/ 0 h 772"/>
                <a:gd name="T26" fmla="*/ 0 w 439"/>
                <a:gd name="T27" fmla="*/ 0 h 772"/>
                <a:gd name="T28" fmla="*/ 0 w 439"/>
                <a:gd name="T29" fmla="*/ 0 h 772"/>
                <a:gd name="T30" fmla="*/ 0 w 439"/>
                <a:gd name="T31" fmla="*/ 0 h 772"/>
                <a:gd name="T32" fmla="*/ 0 w 439"/>
                <a:gd name="T33" fmla="*/ 0 h 772"/>
                <a:gd name="T34" fmla="*/ 0 w 439"/>
                <a:gd name="T35" fmla="*/ 0 h 772"/>
                <a:gd name="T36" fmla="*/ 0 w 439"/>
                <a:gd name="T37" fmla="*/ 0 h 772"/>
                <a:gd name="T38" fmla="*/ 0 w 439"/>
                <a:gd name="T39" fmla="*/ 0 h 772"/>
                <a:gd name="T40" fmla="*/ 0 w 439"/>
                <a:gd name="T41" fmla="*/ 0 h 772"/>
                <a:gd name="T42" fmla="*/ 0 w 439"/>
                <a:gd name="T43" fmla="*/ 0 h 772"/>
                <a:gd name="T44" fmla="*/ 0 w 439"/>
                <a:gd name="T45" fmla="*/ 0 h 772"/>
                <a:gd name="T46" fmla="*/ 0 w 439"/>
                <a:gd name="T47" fmla="*/ 0 h 772"/>
                <a:gd name="T48" fmla="*/ 0 w 439"/>
                <a:gd name="T49" fmla="*/ 0 h 772"/>
                <a:gd name="T50" fmla="*/ 0 w 439"/>
                <a:gd name="T51" fmla="*/ 0 h 772"/>
                <a:gd name="T52" fmla="*/ 0 w 439"/>
                <a:gd name="T53" fmla="*/ 0 h 772"/>
                <a:gd name="T54" fmla="*/ 0 w 439"/>
                <a:gd name="T55" fmla="*/ 0 h 772"/>
                <a:gd name="T56" fmla="*/ 0 w 439"/>
                <a:gd name="T57" fmla="*/ 0 h 772"/>
                <a:gd name="T58" fmla="*/ 0 w 439"/>
                <a:gd name="T59" fmla="*/ 0 h 772"/>
                <a:gd name="T60" fmla="*/ 0 w 439"/>
                <a:gd name="T61" fmla="*/ 0 h 772"/>
                <a:gd name="T62" fmla="*/ 0 w 439"/>
                <a:gd name="T63" fmla="*/ 0 h 772"/>
                <a:gd name="T64" fmla="*/ 0 w 439"/>
                <a:gd name="T65" fmla="*/ 0 h 772"/>
                <a:gd name="T66" fmla="*/ 0 w 439"/>
                <a:gd name="T67" fmla="*/ 0 h 772"/>
                <a:gd name="T68" fmla="*/ 0 w 439"/>
                <a:gd name="T69" fmla="*/ 0 h 772"/>
                <a:gd name="T70" fmla="*/ 0 w 439"/>
                <a:gd name="T71" fmla="*/ 0 h 772"/>
                <a:gd name="T72" fmla="*/ 0 w 439"/>
                <a:gd name="T73" fmla="*/ 0 h 772"/>
                <a:gd name="T74" fmla="*/ 0 w 439"/>
                <a:gd name="T75" fmla="*/ 0 h 772"/>
                <a:gd name="T76" fmla="*/ 0 w 439"/>
                <a:gd name="T77" fmla="*/ 0 h 772"/>
                <a:gd name="T78" fmla="*/ 0 w 439"/>
                <a:gd name="T79" fmla="*/ 0 h 772"/>
                <a:gd name="T80" fmla="*/ 0 w 439"/>
                <a:gd name="T81" fmla="*/ 0 h 772"/>
                <a:gd name="T82" fmla="*/ 0 w 439"/>
                <a:gd name="T83" fmla="*/ 0 h 772"/>
                <a:gd name="T84" fmla="*/ 0 w 439"/>
                <a:gd name="T85" fmla="*/ 0 h 772"/>
                <a:gd name="T86" fmla="*/ 0 w 439"/>
                <a:gd name="T87" fmla="*/ 0 h 772"/>
                <a:gd name="T88" fmla="*/ 0 w 439"/>
                <a:gd name="T89" fmla="*/ 0 h 772"/>
                <a:gd name="T90" fmla="*/ 0 w 439"/>
                <a:gd name="T91" fmla="*/ 0 h 772"/>
                <a:gd name="T92" fmla="*/ 0 w 439"/>
                <a:gd name="T93" fmla="*/ 0 h 772"/>
                <a:gd name="T94" fmla="*/ 0 w 439"/>
                <a:gd name="T95" fmla="*/ 0 h 772"/>
                <a:gd name="T96" fmla="*/ 0 w 439"/>
                <a:gd name="T97" fmla="*/ 0 h 772"/>
                <a:gd name="T98" fmla="*/ 0 w 439"/>
                <a:gd name="T99" fmla="*/ 0 h 772"/>
                <a:gd name="T100" fmla="*/ 0 w 439"/>
                <a:gd name="T101" fmla="*/ 0 h 772"/>
                <a:gd name="T102" fmla="*/ 0 w 439"/>
                <a:gd name="T103" fmla="*/ 0 h 772"/>
                <a:gd name="T104" fmla="*/ 0 w 439"/>
                <a:gd name="T105" fmla="*/ 0 h 772"/>
                <a:gd name="T106" fmla="*/ 0 w 439"/>
                <a:gd name="T107" fmla="*/ 0 h 772"/>
                <a:gd name="T108" fmla="*/ 0 w 439"/>
                <a:gd name="T109" fmla="*/ 0 h 772"/>
                <a:gd name="T110" fmla="*/ 0 w 439"/>
                <a:gd name="T111" fmla="*/ 0 h 772"/>
                <a:gd name="T112" fmla="*/ 0 w 439"/>
                <a:gd name="T113" fmla="*/ 0 h 772"/>
                <a:gd name="T114" fmla="*/ 0 w 439"/>
                <a:gd name="T115" fmla="*/ 0 h 772"/>
                <a:gd name="T116" fmla="*/ 0 w 439"/>
                <a:gd name="T117" fmla="*/ 0 h 7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39" h="772">
                  <a:moveTo>
                    <a:pt x="219" y="117"/>
                  </a:moveTo>
                  <a:lnTo>
                    <a:pt x="227" y="117"/>
                  </a:lnTo>
                  <a:lnTo>
                    <a:pt x="236" y="118"/>
                  </a:lnTo>
                  <a:lnTo>
                    <a:pt x="245" y="119"/>
                  </a:lnTo>
                  <a:lnTo>
                    <a:pt x="252" y="121"/>
                  </a:lnTo>
                  <a:lnTo>
                    <a:pt x="260" y="124"/>
                  </a:lnTo>
                  <a:lnTo>
                    <a:pt x="267" y="127"/>
                  </a:lnTo>
                  <a:lnTo>
                    <a:pt x="275" y="132"/>
                  </a:lnTo>
                  <a:lnTo>
                    <a:pt x="281" y="137"/>
                  </a:lnTo>
                  <a:lnTo>
                    <a:pt x="288" y="141"/>
                  </a:lnTo>
                  <a:lnTo>
                    <a:pt x="294" y="148"/>
                  </a:lnTo>
                  <a:lnTo>
                    <a:pt x="301" y="154"/>
                  </a:lnTo>
                  <a:lnTo>
                    <a:pt x="307" y="161"/>
                  </a:lnTo>
                  <a:lnTo>
                    <a:pt x="318" y="176"/>
                  </a:lnTo>
                  <a:lnTo>
                    <a:pt x="328" y="193"/>
                  </a:lnTo>
                  <a:lnTo>
                    <a:pt x="338" y="211"/>
                  </a:lnTo>
                  <a:lnTo>
                    <a:pt x="345" y="232"/>
                  </a:lnTo>
                  <a:lnTo>
                    <a:pt x="352" y="254"/>
                  </a:lnTo>
                  <a:lnTo>
                    <a:pt x="357" y="277"/>
                  </a:lnTo>
                  <a:lnTo>
                    <a:pt x="361" y="301"/>
                  </a:lnTo>
                  <a:lnTo>
                    <a:pt x="365" y="327"/>
                  </a:lnTo>
                  <a:lnTo>
                    <a:pt x="367" y="353"/>
                  </a:lnTo>
                  <a:lnTo>
                    <a:pt x="368" y="381"/>
                  </a:lnTo>
                  <a:lnTo>
                    <a:pt x="367" y="408"/>
                  </a:lnTo>
                  <a:lnTo>
                    <a:pt x="366" y="435"/>
                  </a:lnTo>
                  <a:lnTo>
                    <a:pt x="362" y="462"/>
                  </a:lnTo>
                  <a:lnTo>
                    <a:pt x="358" y="487"/>
                  </a:lnTo>
                  <a:lnTo>
                    <a:pt x="353" y="511"/>
                  </a:lnTo>
                  <a:lnTo>
                    <a:pt x="346" y="534"/>
                  </a:lnTo>
                  <a:lnTo>
                    <a:pt x="339" y="556"/>
                  </a:lnTo>
                  <a:lnTo>
                    <a:pt x="330" y="575"/>
                  </a:lnTo>
                  <a:lnTo>
                    <a:pt x="320" y="593"/>
                  </a:lnTo>
                  <a:lnTo>
                    <a:pt x="309" y="610"/>
                  </a:lnTo>
                  <a:lnTo>
                    <a:pt x="304" y="617"/>
                  </a:lnTo>
                  <a:lnTo>
                    <a:pt x="298" y="624"/>
                  </a:lnTo>
                  <a:lnTo>
                    <a:pt x="291" y="630"/>
                  </a:lnTo>
                  <a:lnTo>
                    <a:pt x="285" y="636"/>
                  </a:lnTo>
                  <a:lnTo>
                    <a:pt x="278" y="641"/>
                  </a:lnTo>
                  <a:lnTo>
                    <a:pt x="271" y="645"/>
                  </a:lnTo>
                  <a:lnTo>
                    <a:pt x="263" y="649"/>
                  </a:lnTo>
                  <a:lnTo>
                    <a:pt x="256" y="653"/>
                  </a:lnTo>
                  <a:lnTo>
                    <a:pt x="248" y="655"/>
                  </a:lnTo>
                  <a:lnTo>
                    <a:pt x="239" y="657"/>
                  </a:lnTo>
                  <a:lnTo>
                    <a:pt x="231" y="658"/>
                  </a:lnTo>
                  <a:lnTo>
                    <a:pt x="222" y="658"/>
                  </a:lnTo>
                  <a:lnTo>
                    <a:pt x="213" y="658"/>
                  </a:lnTo>
                  <a:lnTo>
                    <a:pt x="205" y="657"/>
                  </a:lnTo>
                  <a:lnTo>
                    <a:pt x="196" y="655"/>
                  </a:lnTo>
                  <a:lnTo>
                    <a:pt x="189" y="653"/>
                  </a:lnTo>
                  <a:lnTo>
                    <a:pt x="181" y="649"/>
                  </a:lnTo>
                  <a:lnTo>
                    <a:pt x="173" y="645"/>
                  </a:lnTo>
                  <a:lnTo>
                    <a:pt x="166" y="640"/>
                  </a:lnTo>
                  <a:lnTo>
                    <a:pt x="158" y="634"/>
                  </a:lnTo>
                  <a:lnTo>
                    <a:pt x="152" y="629"/>
                  </a:lnTo>
                  <a:lnTo>
                    <a:pt x="145" y="622"/>
                  </a:lnTo>
                  <a:lnTo>
                    <a:pt x="140" y="615"/>
                  </a:lnTo>
                  <a:lnTo>
                    <a:pt x="134" y="607"/>
                  </a:lnTo>
                  <a:lnTo>
                    <a:pt x="123" y="590"/>
                  </a:lnTo>
                  <a:lnTo>
                    <a:pt x="113" y="572"/>
                  </a:lnTo>
                  <a:lnTo>
                    <a:pt x="104" y="551"/>
                  </a:lnTo>
                  <a:lnTo>
                    <a:pt x="97" y="530"/>
                  </a:lnTo>
                  <a:lnTo>
                    <a:pt x="90" y="506"/>
                  </a:lnTo>
                  <a:lnTo>
                    <a:pt x="86" y="482"/>
                  </a:lnTo>
                  <a:lnTo>
                    <a:pt x="82" y="457"/>
                  </a:lnTo>
                  <a:lnTo>
                    <a:pt x="78" y="432"/>
                  </a:lnTo>
                  <a:lnTo>
                    <a:pt x="76" y="405"/>
                  </a:lnTo>
                  <a:lnTo>
                    <a:pt x="76" y="378"/>
                  </a:lnTo>
                  <a:lnTo>
                    <a:pt x="77" y="353"/>
                  </a:lnTo>
                  <a:lnTo>
                    <a:pt x="78" y="327"/>
                  </a:lnTo>
                  <a:lnTo>
                    <a:pt x="82" y="303"/>
                  </a:lnTo>
                  <a:lnTo>
                    <a:pt x="87" y="279"/>
                  </a:lnTo>
                  <a:lnTo>
                    <a:pt x="92" y="257"/>
                  </a:lnTo>
                  <a:lnTo>
                    <a:pt x="99" y="234"/>
                  </a:lnTo>
                  <a:lnTo>
                    <a:pt x="107" y="215"/>
                  </a:lnTo>
                  <a:lnTo>
                    <a:pt x="116" y="195"/>
                  </a:lnTo>
                  <a:lnTo>
                    <a:pt x="126" y="178"/>
                  </a:lnTo>
                  <a:lnTo>
                    <a:pt x="137" y="163"/>
                  </a:lnTo>
                  <a:lnTo>
                    <a:pt x="149" y="149"/>
                  </a:lnTo>
                  <a:lnTo>
                    <a:pt x="162" y="138"/>
                  </a:lnTo>
                  <a:lnTo>
                    <a:pt x="168" y="133"/>
                  </a:lnTo>
                  <a:lnTo>
                    <a:pt x="175" y="128"/>
                  </a:lnTo>
                  <a:lnTo>
                    <a:pt x="181" y="125"/>
                  </a:lnTo>
                  <a:lnTo>
                    <a:pt x="189" y="122"/>
                  </a:lnTo>
                  <a:lnTo>
                    <a:pt x="196" y="119"/>
                  </a:lnTo>
                  <a:lnTo>
                    <a:pt x="204" y="118"/>
                  </a:lnTo>
                  <a:lnTo>
                    <a:pt x="211" y="117"/>
                  </a:lnTo>
                  <a:lnTo>
                    <a:pt x="219" y="117"/>
                  </a:lnTo>
                  <a:close/>
                  <a:moveTo>
                    <a:pt x="439" y="20"/>
                  </a:moveTo>
                  <a:lnTo>
                    <a:pt x="365" y="20"/>
                  </a:lnTo>
                  <a:lnTo>
                    <a:pt x="365" y="124"/>
                  </a:lnTo>
                  <a:lnTo>
                    <a:pt x="362" y="124"/>
                  </a:lnTo>
                  <a:lnTo>
                    <a:pt x="355" y="110"/>
                  </a:lnTo>
                  <a:lnTo>
                    <a:pt x="347" y="96"/>
                  </a:lnTo>
                  <a:lnTo>
                    <a:pt x="340" y="84"/>
                  </a:lnTo>
                  <a:lnTo>
                    <a:pt x="331" y="72"/>
                  </a:lnTo>
                  <a:lnTo>
                    <a:pt x="324" y="61"/>
                  </a:lnTo>
                  <a:lnTo>
                    <a:pt x="314" y="51"/>
                  </a:lnTo>
                  <a:lnTo>
                    <a:pt x="305" y="41"/>
                  </a:lnTo>
                  <a:lnTo>
                    <a:pt x="295" y="33"/>
                  </a:lnTo>
                  <a:lnTo>
                    <a:pt x="286" y="25"/>
                  </a:lnTo>
                  <a:lnTo>
                    <a:pt x="276" y="18"/>
                  </a:lnTo>
                  <a:lnTo>
                    <a:pt x="266" y="13"/>
                  </a:lnTo>
                  <a:lnTo>
                    <a:pt x="256" y="9"/>
                  </a:lnTo>
                  <a:lnTo>
                    <a:pt x="245" y="4"/>
                  </a:lnTo>
                  <a:lnTo>
                    <a:pt x="234" y="2"/>
                  </a:lnTo>
                  <a:lnTo>
                    <a:pt x="223" y="0"/>
                  </a:lnTo>
                  <a:lnTo>
                    <a:pt x="211" y="0"/>
                  </a:lnTo>
                  <a:lnTo>
                    <a:pt x="199" y="0"/>
                  </a:lnTo>
                  <a:lnTo>
                    <a:pt x="187" y="1"/>
                  </a:lnTo>
                  <a:lnTo>
                    <a:pt x="176" y="4"/>
                  </a:lnTo>
                  <a:lnTo>
                    <a:pt x="164" y="8"/>
                  </a:lnTo>
                  <a:lnTo>
                    <a:pt x="153" y="12"/>
                  </a:lnTo>
                  <a:lnTo>
                    <a:pt x="142" y="17"/>
                  </a:lnTo>
                  <a:lnTo>
                    <a:pt x="132" y="24"/>
                  </a:lnTo>
                  <a:lnTo>
                    <a:pt x="123" y="31"/>
                  </a:lnTo>
                  <a:lnTo>
                    <a:pt x="113" y="39"/>
                  </a:lnTo>
                  <a:lnTo>
                    <a:pt x="103" y="47"/>
                  </a:lnTo>
                  <a:lnTo>
                    <a:pt x="95" y="57"/>
                  </a:lnTo>
                  <a:lnTo>
                    <a:pt x="86" y="68"/>
                  </a:lnTo>
                  <a:lnTo>
                    <a:pt x="77" y="79"/>
                  </a:lnTo>
                  <a:lnTo>
                    <a:pt x="70" y="91"/>
                  </a:lnTo>
                  <a:lnTo>
                    <a:pt x="62" y="102"/>
                  </a:lnTo>
                  <a:lnTo>
                    <a:pt x="56" y="115"/>
                  </a:lnTo>
                  <a:lnTo>
                    <a:pt x="49" y="129"/>
                  </a:lnTo>
                  <a:lnTo>
                    <a:pt x="43" y="143"/>
                  </a:lnTo>
                  <a:lnTo>
                    <a:pt x="37" y="159"/>
                  </a:lnTo>
                  <a:lnTo>
                    <a:pt x="31" y="174"/>
                  </a:lnTo>
                  <a:lnTo>
                    <a:pt x="22" y="206"/>
                  </a:lnTo>
                  <a:lnTo>
                    <a:pt x="14" y="239"/>
                  </a:lnTo>
                  <a:lnTo>
                    <a:pt x="7" y="275"/>
                  </a:lnTo>
                  <a:lnTo>
                    <a:pt x="3" y="312"/>
                  </a:lnTo>
                  <a:lnTo>
                    <a:pt x="1" y="350"/>
                  </a:lnTo>
                  <a:lnTo>
                    <a:pt x="0" y="388"/>
                  </a:lnTo>
                  <a:lnTo>
                    <a:pt x="1" y="426"/>
                  </a:lnTo>
                  <a:lnTo>
                    <a:pt x="3" y="463"/>
                  </a:lnTo>
                  <a:lnTo>
                    <a:pt x="8" y="498"/>
                  </a:lnTo>
                  <a:lnTo>
                    <a:pt x="14" y="533"/>
                  </a:lnTo>
                  <a:lnTo>
                    <a:pt x="22" y="566"/>
                  </a:lnTo>
                  <a:lnTo>
                    <a:pt x="32" y="599"/>
                  </a:lnTo>
                  <a:lnTo>
                    <a:pt x="37" y="614"/>
                  </a:lnTo>
                  <a:lnTo>
                    <a:pt x="44" y="628"/>
                  </a:lnTo>
                  <a:lnTo>
                    <a:pt x="50" y="642"/>
                  </a:lnTo>
                  <a:lnTo>
                    <a:pt x="57" y="656"/>
                  </a:lnTo>
                  <a:lnTo>
                    <a:pt x="63" y="669"/>
                  </a:lnTo>
                  <a:lnTo>
                    <a:pt x="71" y="682"/>
                  </a:lnTo>
                  <a:lnTo>
                    <a:pt x="78" y="693"/>
                  </a:lnTo>
                  <a:lnTo>
                    <a:pt x="87" y="704"/>
                  </a:lnTo>
                  <a:lnTo>
                    <a:pt x="96" y="714"/>
                  </a:lnTo>
                  <a:lnTo>
                    <a:pt x="104" y="724"/>
                  </a:lnTo>
                  <a:lnTo>
                    <a:pt x="114" y="732"/>
                  </a:lnTo>
                  <a:lnTo>
                    <a:pt x="124" y="741"/>
                  </a:lnTo>
                  <a:lnTo>
                    <a:pt x="134" y="748"/>
                  </a:lnTo>
                  <a:lnTo>
                    <a:pt x="143" y="754"/>
                  </a:lnTo>
                  <a:lnTo>
                    <a:pt x="154" y="759"/>
                  </a:lnTo>
                  <a:lnTo>
                    <a:pt x="165" y="764"/>
                  </a:lnTo>
                  <a:lnTo>
                    <a:pt x="176" y="768"/>
                  </a:lnTo>
                  <a:lnTo>
                    <a:pt x="187" y="770"/>
                  </a:lnTo>
                  <a:lnTo>
                    <a:pt x="199" y="771"/>
                  </a:lnTo>
                  <a:lnTo>
                    <a:pt x="211" y="772"/>
                  </a:lnTo>
                  <a:lnTo>
                    <a:pt x="223" y="772"/>
                  </a:lnTo>
                  <a:lnTo>
                    <a:pt x="234" y="770"/>
                  </a:lnTo>
                  <a:lnTo>
                    <a:pt x="245" y="768"/>
                  </a:lnTo>
                  <a:lnTo>
                    <a:pt x="256" y="765"/>
                  </a:lnTo>
                  <a:lnTo>
                    <a:pt x="266" y="761"/>
                  </a:lnTo>
                  <a:lnTo>
                    <a:pt x="276" y="755"/>
                  </a:lnTo>
                  <a:lnTo>
                    <a:pt x="286" y="750"/>
                  </a:lnTo>
                  <a:lnTo>
                    <a:pt x="295" y="742"/>
                  </a:lnTo>
                  <a:lnTo>
                    <a:pt x="305" y="735"/>
                  </a:lnTo>
                  <a:lnTo>
                    <a:pt x="314" y="725"/>
                  </a:lnTo>
                  <a:lnTo>
                    <a:pt x="324" y="715"/>
                  </a:lnTo>
                  <a:lnTo>
                    <a:pt x="331" y="704"/>
                  </a:lnTo>
                  <a:lnTo>
                    <a:pt x="340" y="693"/>
                  </a:lnTo>
                  <a:lnTo>
                    <a:pt x="347" y="680"/>
                  </a:lnTo>
                  <a:lnTo>
                    <a:pt x="355" y="666"/>
                  </a:lnTo>
                  <a:lnTo>
                    <a:pt x="362" y="651"/>
                  </a:lnTo>
                  <a:lnTo>
                    <a:pt x="365" y="651"/>
                  </a:lnTo>
                  <a:lnTo>
                    <a:pt x="365" y="754"/>
                  </a:lnTo>
                  <a:lnTo>
                    <a:pt x="439" y="754"/>
                  </a:lnTo>
                  <a:lnTo>
                    <a:pt x="439" y="2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24"/>
            <p:cNvSpPr>
              <a:spLocks noChangeAspect="1"/>
            </p:cNvSpPr>
            <p:nvPr/>
          </p:nvSpPr>
          <p:spPr bwMode="black">
            <a:xfrm>
              <a:off x="2862" y="3723"/>
              <a:ext cx="33" cy="167"/>
            </a:xfrm>
            <a:custGeom>
              <a:avLst/>
              <a:gdLst>
                <a:gd name="T0" fmla="*/ 0 w 199"/>
                <a:gd name="T1" fmla="*/ 0 h 998"/>
                <a:gd name="T2" fmla="*/ 0 w 199"/>
                <a:gd name="T3" fmla="*/ 0 h 998"/>
                <a:gd name="T4" fmla="*/ 0 w 199"/>
                <a:gd name="T5" fmla="*/ 0 h 998"/>
                <a:gd name="T6" fmla="*/ 0 w 199"/>
                <a:gd name="T7" fmla="*/ 0 h 998"/>
                <a:gd name="T8" fmla="*/ 0 w 199"/>
                <a:gd name="T9" fmla="*/ 0 h 998"/>
                <a:gd name="T10" fmla="*/ 0 w 199"/>
                <a:gd name="T11" fmla="*/ 0 h 998"/>
                <a:gd name="T12" fmla="*/ 0 w 199"/>
                <a:gd name="T13" fmla="*/ 0 h 998"/>
                <a:gd name="T14" fmla="*/ 0 w 199"/>
                <a:gd name="T15" fmla="*/ 0 h 998"/>
                <a:gd name="T16" fmla="*/ 0 w 199"/>
                <a:gd name="T17" fmla="*/ 0 h 998"/>
                <a:gd name="T18" fmla="*/ 0 w 199"/>
                <a:gd name="T19" fmla="*/ 0 h 998"/>
                <a:gd name="T20" fmla="*/ 0 w 199"/>
                <a:gd name="T21" fmla="*/ 0 h 998"/>
                <a:gd name="T22" fmla="*/ 0 w 199"/>
                <a:gd name="T23" fmla="*/ 0 h 998"/>
                <a:gd name="T24" fmla="*/ 0 w 199"/>
                <a:gd name="T25" fmla="*/ 0 h 9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99" h="998">
                  <a:moveTo>
                    <a:pt x="119" y="998"/>
                  </a:moveTo>
                  <a:lnTo>
                    <a:pt x="46" y="998"/>
                  </a:lnTo>
                  <a:lnTo>
                    <a:pt x="46" y="379"/>
                  </a:lnTo>
                  <a:lnTo>
                    <a:pt x="0" y="379"/>
                  </a:lnTo>
                  <a:lnTo>
                    <a:pt x="0" y="264"/>
                  </a:lnTo>
                  <a:lnTo>
                    <a:pt x="46" y="264"/>
                  </a:lnTo>
                  <a:lnTo>
                    <a:pt x="46" y="0"/>
                  </a:lnTo>
                  <a:lnTo>
                    <a:pt x="119" y="0"/>
                  </a:lnTo>
                  <a:lnTo>
                    <a:pt x="119" y="264"/>
                  </a:lnTo>
                  <a:lnTo>
                    <a:pt x="199" y="264"/>
                  </a:lnTo>
                  <a:lnTo>
                    <a:pt x="199" y="379"/>
                  </a:lnTo>
                  <a:lnTo>
                    <a:pt x="119" y="379"/>
                  </a:lnTo>
                  <a:lnTo>
                    <a:pt x="119" y="998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25"/>
            <p:cNvSpPr>
              <a:spLocks noChangeAspect="1" noEditPoints="1"/>
            </p:cNvSpPr>
            <p:nvPr/>
          </p:nvSpPr>
          <p:spPr bwMode="black">
            <a:xfrm>
              <a:off x="2900" y="3764"/>
              <a:ext cx="77" cy="129"/>
            </a:xfrm>
            <a:custGeom>
              <a:avLst/>
              <a:gdLst>
                <a:gd name="T0" fmla="*/ 0 w 461"/>
                <a:gd name="T1" fmla="*/ 0 h 772"/>
                <a:gd name="T2" fmla="*/ 0 w 461"/>
                <a:gd name="T3" fmla="*/ 0 h 772"/>
                <a:gd name="T4" fmla="*/ 0 w 461"/>
                <a:gd name="T5" fmla="*/ 0 h 772"/>
                <a:gd name="T6" fmla="*/ 0 w 461"/>
                <a:gd name="T7" fmla="*/ 0 h 772"/>
                <a:gd name="T8" fmla="*/ 0 w 461"/>
                <a:gd name="T9" fmla="*/ 0 h 772"/>
                <a:gd name="T10" fmla="*/ 0 w 461"/>
                <a:gd name="T11" fmla="*/ 0 h 772"/>
                <a:gd name="T12" fmla="*/ 0 w 461"/>
                <a:gd name="T13" fmla="*/ 0 h 772"/>
                <a:gd name="T14" fmla="*/ 0 w 461"/>
                <a:gd name="T15" fmla="*/ 0 h 772"/>
                <a:gd name="T16" fmla="*/ 0 w 461"/>
                <a:gd name="T17" fmla="*/ 0 h 772"/>
                <a:gd name="T18" fmla="*/ 0 w 461"/>
                <a:gd name="T19" fmla="*/ 0 h 772"/>
                <a:gd name="T20" fmla="*/ 0 w 461"/>
                <a:gd name="T21" fmla="*/ 0 h 772"/>
                <a:gd name="T22" fmla="*/ 0 w 461"/>
                <a:gd name="T23" fmla="*/ 0 h 772"/>
                <a:gd name="T24" fmla="*/ 0 w 461"/>
                <a:gd name="T25" fmla="*/ 0 h 772"/>
                <a:gd name="T26" fmla="*/ 0 w 461"/>
                <a:gd name="T27" fmla="*/ 0 h 772"/>
                <a:gd name="T28" fmla="*/ 0 w 461"/>
                <a:gd name="T29" fmla="*/ 0 h 772"/>
                <a:gd name="T30" fmla="*/ 0 w 461"/>
                <a:gd name="T31" fmla="*/ 0 h 772"/>
                <a:gd name="T32" fmla="*/ 0 w 461"/>
                <a:gd name="T33" fmla="*/ 0 h 772"/>
                <a:gd name="T34" fmla="*/ 0 w 461"/>
                <a:gd name="T35" fmla="*/ 0 h 772"/>
                <a:gd name="T36" fmla="*/ 0 w 461"/>
                <a:gd name="T37" fmla="*/ 0 h 772"/>
                <a:gd name="T38" fmla="*/ 0 w 461"/>
                <a:gd name="T39" fmla="*/ 0 h 772"/>
                <a:gd name="T40" fmla="*/ 0 w 461"/>
                <a:gd name="T41" fmla="*/ 0 h 772"/>
                <a:gd name="T42" fmla="*/ 0 w 461"/>
                <a:gd name="T43" fmla="*/ 0 h 772"/>
                <a:gd name="T44" fmla="*/ 0 w 461"/>
                <a:gd name="T45" fmla="*/ 0 h 772"/>
                <a:gd name="T46" fmla="*/ 0 w 461"/>
                <a:gd name="T47" fmla="*/ 0 h 772"/>
                <a:gd name="T48" fmla="*/ 0 w 461"/>
                <a:gd name="T49" fmla="*/ 0 h 772"/>
                <a:gd name="T50" fmla="*/ 0 w 461"/>
                <a:gd name="T51" fmla="*/ 0 h 772"/>
                <a:gd name="T52" fmla="*/ 0 w 461"/>
                <a:gd name="T53" fmla="*/ 0 h 772"/>
                <a:gd name="T54" fmla="*/ 0 w 461"/>
                <a:gd name="T55" fmla="*/ 0 h 772"/>
                <a:gd name="T56" fmla="*/ 0 w 461"/>
                <a:gd name="T57" fmla="*/ 0 h 772"/>
                <a:gd name="T58" fmla="*/ 0 w 461"/>
                <a:gd name="T59" fmla="*/ 0 h 772"/>
                <a:gd name="T60" fmla="*/ 0 w 461"/>
                <a:gd name="T61" fmla="*/ 0 h 772"/>
                <a:gd name="T62" fmla="*/ 0 w 461"/>
                <a:gd name="T63" fmla="*/ 0 h 772"/>
                <a:gd name="T64" fmla="*/ 0 w 461"/>
                <a:gd name="T65" fmla="*/ 0 h 772"/>
                <a:gd name="T66" fmla="*/ 0 w 461"/>
                <a:gd name="T67" fmla="*/ 0 h 772"/>
                <a:gd name="T68" fmla="*/ 0 w 461"/>
                <a:gd name="T69" fmla="*/ 0 h 772"/>
                <a:gd name="T70" fmla="*/ 0 w 461"/>
                <a:gd name="T71" fmla="*/ 0 h 772"/>
                <a:gd name="T72" fmla="*/ 0 w 461"/>
                <a:gd name="T73" fmla="*/ 0 h 772"/>
                <a:gd name="T74" fmla="*/ 0 w 461"/>
                <a:gd name="T75" fmla="*/ 0 h 772"/>
                <a:gd name="T76" fmla="*/ 0 w 461"/>
                <a:gd name="T77" fmla="*/ 0 h 772"/>
                <a:gd name="T78" fmla="*/ 0 w 461"/>
                <a:gd name="T79" fmla="*/ 0 h 772"/>
                <a:gd name="T80" fmla="*/ 0 w 461"/>
                <a:gd name="T81" fmla="*/ 0 h 772"/>
                <a:gd name="T82" fmla="*/ 0 w 461"/>
                <a:gd name="T83" fmla="*/ 0 h 772"/>
                <a:gd name="T84" fmla="*/ 0 w 461"/>
                <a:gd name="T85" fmla="*/ 0 h 772"/>
                <a:gd name="T86" fmla="*/ 0 w 461"/>
                <a:gd name="T87" fmla="*/ 0 h 772"/>
                <a:gd name="T88" fmla="*/ 0 w 461"/>
                <a:gd name="T89" fmla="*/ 0 h 772"/>
                <a:gd name="T90" fmla="*/ 0 w 461"/>
                <a:gd name="T91" fmla="*/ 0 h 772"/>
                <a:gd name="T92" fmla="*/ 0 w 461"/>
                <a:gd name="T93" fmla="*/ 0 h 772"/>
                <a:gd name="T94" fmla="*/ 0 w 461"/>
                <a:gd name="T95" fmla="*/ 0 h 772"/>
                <a:gd name="T96" fmla="*/ 0 w 461"/>
                <a:gd name="T97" fmla="*/ 0 h 772"/>
                <a:gd name="T98" fmla="*/ 0 w 461"/>
                <a:gd name="T99" fmla="*/ 0 h 772"/>
                <a:gd name="T100" fmla="*/ 0 w 461"/>
                <a:gd name="T101" fmla="*/ 0 h 772"/>
                <a:gd name="T102" fmla="*/ 0 w 461"/>
                <a:gd name="T103" fmla="*/ 0 h 772"/>
                <a:gd name="T104" fmla="*/ 0 w 461"/>
                <a:gd name="T105" fmla="*/ 0 h 772"/>
                <a:gd name="T106" fmla="*/ 0 w 461"/>
                <a:gd name="T107" fmla="*/ 0 h 77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61" h="772">
                  <a:moveTo>
                    <a:pt x="230" y="117"/>
                  </a:moveTo>
                  <a:lnTo>
                    <a:pt x="239" y="117"/>
                  </a:lnTo>
                  <a:lnTo>
                    <a:pt x="247" y="118"/>
                  </a:lnTo>
                  <a:lnTo>
                    <a:pt x="256" y="119"/>
                  </a:lnTo>
                  <a:lnTo>
                    <a:pt x="264" y="122"/>
                  </a:lnTo>
                  <a:lnTo>
                    <a:pt x="272" y="124"/>
                  </a:lnTo>
                  <a:lnTo>
                    <a:pt x="280" y="128"/>
                  </a:lnTo>
                  <a:lnTo>
                    <a:pt x="287" y="133"/>
                  </a:lnTo>
                  <a:lnTo>
                    <a:pt x="294" y="137"/>
                  </a:lnTo>
                  <a:lnTo>
                    <a:pt x="301" y="142"/>
                  </a:lnTo>
                  <a:lnTo>
                    <a:pt x="308" y="149"/>
                  </a:lnTo>
                  <a:lnTo>
                    <a:pt x="314" y="155"/>
                  </a:lnTo>
                  <a:lnTo>
                    <a:pt x="321" y="162"/>
                  </a:lnTo>
                  <a:lnTo>
                    <a:pt x="333" y="178"/>
                  </a:lnTo>
                  <a:lnTo>
                    <a:pt x="343" y="195"/>
                  </a:lnTo>
                  <a:lnTo>
                    <a:pt x="353" y="215"/>
                  </a:lnTo>
                  <a:lnTo>
                    <a:pt x="362" y="235"/>
                  </a:lnTo>
                  <a:lnTo>
                    <a:pt x="369" y="258"/>
                  </a:lnTo>
                  <a:lnTo>
                    <a:pt x="376" y="282"/>
                  </a:lnTo>
                  <a:lnTo>
                    <a:pt x="380" y="306"/>
                  </a:lnTo>
                  <a:lnTo>
                    <a:pt x="383" y="332"/>
                  </a:lnTo>
                  <a:lnTo>
                    <a:pt x="386" y="358"/>
                  </a:lnTo>
                  <a:lnTo>
                    <a:pt x="387" y="386"/>
                  </a:lnTo>
                  <a:lnTo>
                    <a:pt x="386" y="414"/>
                  </a:lnTo>
                  <a:lnTo>
                    <a:pt x="383" y="441"/>
                  </a:lnTo>
                  <a:lnTo>
                    <a:pt x="380" y="467"/>
                  </a:lnTo>
                  <a:lnTo>
                    <a:pt x="376" y="492"/>
                  </a:lnTo>
                  <a:lnTo>
                    <a:pt x="369" y="516"/>
                  </a:lnTo>
                  <a:lnTo>
                    <a:pt x="362" y="538"/>
                  </a:lnTo>
                  <a:lnTo>
                    <a:pt x="353" y="560"/>
                  </a:lnTo>
                  <a:lnTo>
                    <a:pt x="343" y="579"/>
                  </a:lnTo>
                  <a:lnTo>
                    <a:pt x="333" y="597"/>
                  </a:lnTo>
                  <a:lnTo>
                    <a:pt x="321" y="612"/>
                  </a:lnTo>
                  <a:lnTo>
                    <a:pt x="314" y="619"/>
                  </a:lnTo>
                  <a:lnTo>
                    <a:pt x="308" y="626"/>
                  </a:lnTo>
                  <a:lnTo>
                    <a:pt x="301" y="632"/>
                  </a:lnTo>
                  <a:lnTo>
                    <a:pt x="294" y="638"/>
                  </a:lnTo>
                  <a:lnTo>
                    <a:pt x="287" y="642"/>
                  </a:lnTo>
                  <a:lnTo>
                    <a:pt x="280" y="646"/>
                  </a:lnTo>
                  <a:lnTo>
                    <a:pt x="272" y="651"/>
                  </a:lnTo>
                  <a:lnTo>
                    <a:pt x="264" y="653"/>
                  </a:lnTo>
                  <a:lnTo>
                    <a:pt x="256" y="656"/>
                  </a:lnTo>
                  <a:lnTo>
                    <a:pt x="247" y="657"/>
                  </a:lnTo>
                  <a:lnTo>
                    <a:pt x="239" y="658"/>
                  </a:lnTo>
                  <a:lnTo>
                    <a:pt x="230" y="658"/>
                  </a:lnTo>
                  <a:lnTo>
                    <a:pt x="221" y="658"/>
                  </a:lnTo>
                  <a:lnTo>
                    <a:pt x="214" y="657"/>
                  </a:lnTo>
                  <a:lnTo>
                    <a:pt x="205" y="656"/>
                  </a:lnTo>
                  <a:lnTo>
                    <a:pt x="197" y="653"/>
                  </a:lnTo>
                  <a:lnTo>
                    <a:pt x="189" y="651"/>
                  </a:lnTo>
                  <a:lnTo>
                    <a:pt x="181" y="646"/>
                  </a:lnTo>
                  <a:lnTo>
                    <a:pt x="174" y="642"/>
                  </a:lnTo>
                  <a:lnTo>
                    <a:pt x="167" y="638"/>
                  </a:lnTo>
                  <a:lnTo>
                    <a:pt x="160" y="632"/>
                  </a:lnTo>
                  <a:lnTo>
                    <a:pt x="153" y="626"/>
                  </a:lnTo>
                  <a:lnTo>
                    <a:pt x="147" y="619"/>
                  </a:lnTo>
                  <a:lnTo>
                    <a:pt x="140" y="612"/>
                  </a:lnTo>
                  <a:lnTo>
                    <a:pt x="129" y="597"/>
                  </a:lnTo>
                  <a:lnTo>
                    <a:pt x="118" y="579"/>
                  </a:lnTo>
                  <a:lnTo>
                    <a:pt x="108" y="560"/>
                  </a:lnTo>
                  <a:lnTo>
                    <a:pt x="99" y="538"/>
                  </a:lnTo>
                  <a:lnTo>
                    <a:pt x="92" y="516"/>
                  </a:lnTo>
                  <a:lnTo>
                    <a:pt x="85" y="492"/>
                  </a:lnTo>
                  <a:lnTo>
                    <a:pt x="81" y="467"/>
                  </a:lnTo>
                  <a:lnTo>
                    <a:pt x="77" y="441"/>
                  </a:lnTo>
                  <a:lnTo>
                    <a:pt x="75" y="414"/>
                  </a:lnTo>
                  <a:lnTo>
                    <a:pt x="75" y="386"/>
                  </a:lnTo>
                  <a:lnTo>
                    <a:pt x="75" y="358"/>
                  </a:lnTo>
                  <a:lnTo>
                    <a:pt x="77" y="332"/>
                  </a:lnTo>
                  <a:lnTo>
                    <a:pt x="81" y="306"/>
                  </a:lnTo>
                  <a:lnTo>
                    <a:pt x="85" y="282"/>
                  </a:lnTo>
                  <a:lnTo>
                    <a:pt x="92" y="258"/>
                  </a:lnTo>
                  <a:lnTo>
                    <a:pt x="99" y="235"/>
                  </a:lnTo>
                  <a:lnTo>
                    <a:pt x="108" y="215"/>
                  </a:lnTo>
                  <a:lnTo>
                    <a:pt x="118" y="195"/>
                  </a:lnTo>
                  <a:lnTo>
                    <a:pt x="129" y="178"/>
                  </a:lnTo>
                  <a:lnTo>
                    <a:pt x="140" y="162"/>
                  </a:lnTo>
                  <a:lnTo>
                    <a:pt x="147" y="155"/>
                  </a:lnTo>
                  <a:lnTo>
                    <a:pt x="153" y="149"/>
                  </a:lnTo>
                  <a:lnTo>
                    <a:pt x="160" y="142"/>
                  </a:lnTo>
                  <a:lnTo>
                    <a:pt x="167" y="137"/>
                  </a:lnTo>
                  <a:lnTo>
                    <a:pt x="174" y="133"/>
                  </a:lnTo>
                  <a:lnTo>
                    <a:pt x="181" y="128"/>
                  </a:lnTo>
                  <a:lnTo>
                    <a:pt x="189" y="124"/>
                  </a:lnTo>
                  <a:lnTo>
                    <a:pt x="197" y="122"/>
                  </a:lnTo>
                  <a:lnTo>
                    <a:pt x="205" y="119"/>
                  </a:lnTo>
                  <a:lnTo>
                    <a:pt x="214" y="118"/>
                  </a:lnTo>
                  <a:lnTo>
                    <a:pt x="221" y="117"/>
                  </a:lnTo>
                  <a:lnTo>
                    <a:pt x="230" y="117"/>
                  </a:lnTo>
                  <a:close/>
                  <a:moveTo>
                    <a:pt x="230" y="772"/>
                  </a:moveTo>
                  <a:lnTo>
                    <a:pt x="242" y="772"/>
                  </a:lnTo>
                  <a:lnTo>
                    <a:pt x="254" y="770"/>
                  </a:lnTo>
                  <a:lnTo>
                    <a:pt x="266" y="768"/>
                  </a:lnTo>
                  <a:lnTo>
                    <a:pt x="276" y="765"/>
                  </a:lnTo>
                  <a:lnTo>
                    <a:pt x="288" y="761"/>
                  </a:lnTo>
                  <a:lnTo>
                    <a:pt x="299" y="755"/>
                  </a:lnTo>
                  <a:lnTo>
                    <a:pt x="310" y="750"/>
                  </a:lnTo>
                  <a:lnTo>
                    <a:pt x="320" y="742"/>
                  </a:lnTo>
                  <a:lnTo>
                    <a:pt x="330" y="735"/>
                  </a:lnTo>
                  <a:lnTo>
                    <a:pt x="340" y="727"/>
                  </a:lnTo>
                  <a:lnTo>
                    <a:pt x="350" y="717"/>
                  </a:lnTo>
                  <a:lnTo>
                    <a:pt x="360" y="708"/>
                  </a:lnTo>
                  <a:lnTo>
                    <a:pt x="368" y="697"/>
                  </a:lnTo>
                  <a:lnTo>
                    <a:pt x="377" y="685"/>
                  </a:lnTo>
                  <a:lnTo>
                    <a:pt x="386" y="673"/>
                  </a:lnTo>
                  <a:lnTo>
                    <a:pt x="393" y="661"/>
                  </a:lnTo>
                  <a:lnTo>
                    <a:pt x="401" y="647"/>
                  </a:lnTo>
                  <a:lnTo>
                    <a:pt x="408" y="633"/>
                  </a:lnTo>
                  <a:lnTo>
                    <a:pt x="415" y="619"/>
                  </a:lnTo>
                  <a:lnTo>
                    <a:pt x="421" y="604"/>
                  </a:lnTo>
                  <a:lnTo>
                    <a:pt x="428" y="589"/>
                  </a:lnTo>
                  <a:lnTo>
                    <a:pt x="433" y="573"/>
                  </a:lnTo>
                  <a:lnTo>
                    <a:pt x="438" y="556"/>
                  </a:lnTo>
                  <a:lnTo>
                    <a:pt x="443" y="539"/>
                  </a:lnTo>
                  <a:lnTo>
                    <a:pt x="447" y="521"/>
                  </a:lnTo>
                  <a:lnTo>
                    <a:pt x="450" y="504"/>
                  </a:lnTo>
                  <a:lnTo>
                    <a:pt x="454" y="485"/>
                  </a:lnTo>
                  <a:lnTo>
                    <a:pt x="457" y="467"/>
                  </a:lnTo>
                  <a:lnTo>
                    <a:pt x="458" y="448"/>
                  </a:lnTo>
                  <a:lnTo>
                    <a:pt x="460" y="428"/>
                  </a:lnTo>
                  <a:lnTo>
                    <a:pt x="461" y="409"/>
                  </a:lnTo>
                  <a:lnTo>
                    <a:pt x="461" y="388"/>
                  </a:lnTo>
                  <a:lnTo>
                    <a:pt x="461" y="368"/>
                  </a:lnTo>
                  <a:lnTo>
                    <a:pt x="460" y="348"/>
                  </a:lnTo>
                  <a:lnTo>
                    <a:pt x="458" y="329"/>
                  </a:lnTo>
                  <a:lnTo>
                    <a:pt x="457" y="310"/>
                  </a:lnTo>
                  <a:lnTo>
                    <a:pt x="454" y="290"/>
                  </a:lnTo>
                  <a:lnTo>
                    <a:pt x="450" y="272"/>
                  </a:lnTo>
                  <a:lnTo>
                    <a:pt x="447" y="254"/>
                  </a:lnTo>
                  <a:lnTo>
                    <a:pt x="443" y="236"/>
                  </a:lnTo>
                  <a:lnTo>
                    <a:pt x="438" y="219"/>
                  </a:lnTo>
                  <a:lnTo>
                    <a:pt x="434" y="202"/>
                  </a:lnTo>
                  <a:lnTo>
                    <a:pt x="428" y="186"/>
                  </a:lnTo>
                  <a:lnTo>
                    <a:pt x="422" y="170"/>
                  </a:lnTo>
                  <a:lnTo>
                    <a:pt x="416" y="155"/>
                  </a:lnTo>
                  <a:lnTo>
                    <a:pt x="409" y="140"/>
                  </a:lnTo>
                  <a:lnTo>
                    <a:pt x="402" y="126"/>
                  </a:lnTo>
                  <a:lnTo>
                    <a:pt x="394" y="112"/>
                  </a:lnTo>
                  <a:lnTo>
                    <a:pt x="387" y="100"/>
                  </a:lnTo>
                  <a:lnTo>
                    <a:pt x="378" y="87"/>
                  </a:lnTo>
                  <a:lnTo>
                    <a:pt x="369" y="77"/>
                  </a:lnTo>
                  <a:lnTo>
                    <a:pt x="361" y="66"/>
                  </a:lnTo>
                  <a:lnTo>
                    <a:pt x="351" y="55"/>
                  </a:lnTo>
                  <a:lnTo>
                    <a:pt x="341" y="46"/>
                  </a:lnTo>
                  <a:lnTo>
                    <a:pt x="332" y="38"/>
                  </a:lnTo>
                  <a:lnTo>
                    <a:pt x="321" y="30"/>
                  </a:lnTo>
                  <a:lnTo>
                    <a:pt x="311" y="23"/>
                  </a:lnTo>
                  <a:lnTo>
                    <a:pt x="300" y="17"/>
                  </a:lnTo>
                  <a:lnTo>
                    <a:pt x="289" y="12"/>
                  </a:lnTo>
                  <a:lnTo>
                    <a:pt x="278" y="8"/>
                  </a:lnTo>
                  <a:lnTo>
                    <a:pt x="266" y="4"/>
                  </a:lnTo>
                  <a:lnTo>
                    <a:pt x="255" y="1"/>
                  </a:lnTo>
                  <a:lnTo>
                    <a:pt x="243" y="0"/>
                  </a:lnTo>
                  <a:lnTo>
                    <a:pt x="230" y="0"/>
                  </a:lnTo>
                  <a:lnTo>
                    <a:pt x="218" y="0"/>
                  </a:lnTo>
                  <a:lnTo>
                    <a:pt x="206" y="1"/>
                  </a:lnTo>
                  <a:lnTo>
                    <a:pt x="194" y="4"/>
                  </a:lnTo>
                  <a:lnTo>
                    <a:pt x="184" y="8"/>
                  </a:lnTo>
                  <a:lnTo>
                    <a:pt x="172" y="12"/>
                  </a:lnTo>
                  <a:lnTo>
                    <a:pt x="161" y="17"/>
                  </a:lnTo>
                  <a:lnTo>
                    <a:pt x="150" y="23"/>
                  </a:lnTo>
                  <a:lnTo>
                    <a:pt x="139" y="30"/>
                  </a:lnTo>
                  <a:lnTo>
                    <a:pt x="130" y="38"/>
                  </a:lnTo>
                  <a:lnTo>
                    <a:pt x="120" y="46"/>
                  </a:lnTo>
                  <a:lnTo>
                    <a:pt x="110" y="55"/>
                  </a:lnTo>
                  <a:lnTo>
                    <a:pt x="101" y="66"/>
                  </a:lnTo>
                  <a:lnTo>
                    <a:pt x="92" y="77"/>
                  </a:lnTo>
                  <a:lnTo>
                    <a:pt x="83" y="87"/>
                  </a:lnTo>
                  <a:lnTo>
                    <a:pt x="75" y="100"/>
                  </a:lnTo>
                  <a:lnTo>
                    <a:pt x="67" y="112"/>
                  </a:lnTo>
                  <a:lnTo>
                    <a:pt x="59" y="126"/>
                  </a:lnTo>
                  <a:lnTo>
                    <a:pt x="52" y="140"/>
                  </a:lnTo>
                  <a:lnTo>
                    <a:pt x="45" y="155"/>
                  </a:lnTo>
                  <a:lnTo>
                    <a:pt x="39" y="170"/>
                  </a:lnTo>
                  <a:lnTo>
                    <a:pt x="32" y="186"/>
                  </a:lnTo>
                  <a:lnTo>
                    <a:pt x="27" y="202"/>
                  </a:lnTo>
                  <a:lnTo>
                    <a:pt x="23" y="219"/>
                  </a:lnTo>
                  <a:lnTo>
                    <a:pt x="17" y="236"/>
                  </a:lnTo>
                  <a:lnTo>
                    <a:pt x="14" y="254"/>
                  </a:lnTo>
                  <a:lnTo>
                    <a:pt x="10" y="272"/>
                  </a:lnTo>
                  <a:lnTo>
                    <a:pt x="7" y="290"/>
                  </a:lnTo>
                  <a:lnTo>
                    <a:pt x="4" y="310"/>
                  </a:lnTo>
                  <a:lnTo>
                    <a:pt x="2" y="329"/>
                  </a:lnTo>
                  <a:lnTo>
                    <a:pt x="1" y="348"/>
                  </a:lnTo>
                  <a:lnTo>
                    <a:pt x="0" y="368"/>
                  </a:lnTo>
                  <a:lnTo>
                    <a:pt x="0" y="388"/>
                  </a:lnTo>
                  <a:lnTo>
                    <a:pt x="0" y="409"/>
                  </a:lnTo>
                  <a:lnTo>
                    <a:pt x="1" y="428"/>
                  </a:lnTo>
                  <a:lnTo>
                    <a:pt x="2" y="448"/>
                  </a:lnTo>
                  <a:lnTo>
                    <a:pt x="4" y="467"/>
                  </a:lnTo>
                  <a:lnTo>
                    <a:pt x="8" y="485"/>
                  </a:lnTo>
                  <a:lnTo>
                    <a:pt x="10" y="504"/>
                  </a:lnTo>
                  <a:lnTo>
                    <a:pt x="14" y="521"/>
                  </a:lnTo>
                  <a:lnTo>
                    <a:pt x="18" y="539"/>
                  </a:lnTo>
                  <a:lnTo>
                    <a:pt x="23" y="556"/>
                  </a:lnTo>
                  <a:lnTo>
                    <a:pt x="28" y="573"/>
                  </a:lnTo>
                  <a:lnTo>
                    <a:pt x="34" y="589"/>
                  </a:lnTo>
                  <a:lnTo>
                    <a:pt x="39" y="604"/>
                  </a:lnTo>
                  <a:lnTo>
                    <a:pt x="45" y="619"/>
                  </a:lnTo>
                  <a:lnTo>
                    <a:pt x="53" y="633"/>
                  </a:lnTo>
                  <a:lnTo>
                    <a:pt x="59" y="647"/>
                  </a:lnTo>
                  <a:lnTo>
                    <a:pt x="67" y="661"/>
                  </a:lnTo>
                  <a:lnTo>
                    <a:pt x="76" y="673"/>
                  </a:lnTo>
                  <a:lnTo>
                    <a:pt x="84" y="685"/>
                  </a:lnTo>
                  <a:lnTo>
                    <a:pt x="93" y="697"/>
                  </a:lnTo>
                  <a:lnTo>
                    <a:pt x="102" y="708"/>
                  </a:lnTo>
                  <a:lnTo>
                    <a:pt x="111" y="717"/>
                  </a:lnTo>
                  <a:lnTo>
                    <a:pt x="121" y="727"/>
                  </a:lnTo>
                  <a:lnTo>
                    <a:pt x="131" y="735"/>
                  </a:lnTo>
                  <a:lnTo>
                    <a:pt x="140" y="742"/>
                  </a:lnTo>
                  <a:lnTo>
                    <a:pt x="151" y="750"/>
                  </a:lnTo>
                  <a:lnTo>
                    <a:pt x="162" y="755"/>
                  </a:lnTo>
                  <a:lnTo>
                    <a:pt x="173" y="761"/>
                  </a:lnTo>
                  <a:lnTo>
                    <a:pt x="184" y="765"/>
                  </a:lnTo>
                  <a:lnTo>
                    <a:pt x="196" y="768"/>
                  </a:lnTo>
                  <a:lnTo>
                    <a:pt x="207" y="770"/>
                  </a:lnTo>
                  <a:lnTo>
                    <a:pt x="218" y="772"/>
                  </a:lnTo>
                  <a:lnTo>
                    <a:pt x="230" y="772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Freeform 26"/>
            <p:cNvSpPr>
              <a:spLocks noChangeAspect="1"/>
            </p:cNvSpPr>
            <p:nvPr/>
          </p:nvSpPr>
          <p:spPr bwMode="black">
            <a:xfrm>
              <a:off x="2994" y="3764"/>
              <a:ext cx="40" cy="126"/>
            </a:xfrm>
            <a:custGeom>
              <a:avLst/>
              <a:gdLst>
                <a:gd name="T0" fmla="*/ 0 w 240"/>
                <a:gd name="T1" fmla="*/ 0 h 754"/>
                <a:gd name="T2" fmla="*/ 0 w 240"/>
                <a:gd name="T3" fmla="*/ 0 h 754"/>
                <a:gd name="T4" fmla="*/ 0 w 240"/>
                <a:gd name="T5" fmla="*/ 0 h 754"/>
                <a:gd name="T6" fmla="*/ 0 w 240"/>
                <a:gd name="T7" fmla="*/ 0 h 754"/>
                <a:gd name="T8" fmla="*/ 0 w 240"/>
                <a:gd name="T9" fmla="*/ 0 h 754"/>
                <a:gd name="T10" fmla="*/ 0 w 240"/>
                <a:gd name="T11" fmla="*/ 0 h 754"/>
                <a:gd name="T12" fmla="*/ 0 w 240"/>
                <a:gd name="T13" fmla="*/ 0 h 754"/>
                <a:gd name="T14" fmla="*/ 0 w 240"/>
                <a:gd name="T15" fmla="*/ 0 h 754"/>
                <a:gd name="T16" fmla="*/ 0 w 240"/>
                <a:gd name="T17" fmla="*/ 0 h 754"/>
                <a:gd name="T18" fmla="*/ 0 w 240"/>
                <a:gd name="T19" fmla="*/ 0 h 754"/>
                <a:gd name="T20" fmla="*/ 0 w 240"/>
                <a:gd name="T21" fmla="*/ 0 h 754"/>
                <a:gd name="T22" fmla="*/ 0 w 240"/>
                <a:gd name="T23" fmla="*/ 0 h 754"/>
                <a:gd name="T24" fmla="*/ 0 w 240"/>
                <a:gd name="T25" fmla="*/ 0 h 754"/>
                <a:gd name="T26" fmla="*/ 0 w 240"/>
                <a:gd name="T27" fmla="*/ 0 h 754"/>
                <a:gd name="T28" fmla="*/ 0 w 240"/>
                <a:gd name="T29" fmla="*/ 0 h 754"/>
                <a:gd name="T30" fmla="*/ 0 w 240"/>
                <a:gd name="T31" fmla="*/ 0 h 754"/>
                <a:gd name="T32" fmla="*/ 0 w 240"/>
                <a:gd name="T33" fmla="*/ 0 h 754"/>
                <a:gd name="T34" fmla="*/ 0 w 240"/>
                <a:gd name="T35" fmla="*/ 0 h 754"/>
                <a:gd name="T36" fmla="*/ 0 w 240"/>
                <a:gd name="T37" fmla="*/ 0 h 754"/>
                <a:gd name="T38" fmla="*/ 0 w 240"/>
                <a:gd name="T39" fmla="*/ 0 h 754"/>
                <a:gd name="T40" fmla="*/ 0 w 240"/>
                <a:gd name="T41" fmla="*/ 0 h 754"/>
                <a:gd name="T42" fmla="*/ 0 w 240"/>
                <a:gd name="T43" fmla="*/ 0 h 754"/>
                <a:gd name="T44" fmla="*/ 0 w 240"/>
                <a:gd name="T45" fmla="*/ 0 h 754"/>
                <a:gd name="T46" fmla="*/ 0 w 240"/>
                <a:gd name="T47" fmla="*/ 0 h 754"/>
                <a:gd name="T48" fmla="*/ 0 w 240"/>
                <a:gd name="T49" fmla="*/ 0 h 754"/>
                <a:gd name="T50" fmla="*/ 0 w 240"/>
                <a:gd name="T51" fmla="*/ 0 h 754"/>
                <a:gd name="T52" fmla="*/ 0 w 240"/>
                <a:gd name="T53" fmla="*/ 0 h 754"/>
                <a:gd name="T54" fmla="*/ 0 w 240"/>
                <a:gd name="T55" fmla="*/ 0 h 754"/>
                <a:gd name="T56" fmla="*/ 0 w 240"/>
                <a:gd name="T57" fmla="*/ 0 h 754"/>
                <a:gd name="T58" fmla="*/ 0 w 240"/>
                <a:gd name="T59" fmla="*/ 0 h 754"/>
                <a:gd name="T60" fmla="*/ 0 w 240"/>
                <a:gd name="T61" fmla="*/ 0 h 754"/>
                <a:gd name="T62" fmla="*/ 0 w 240"/>
                <a:gd name="T63" fmla="*/ 0 h 754"/>
                <a:gd name="T64" fmla="*/ 0 w 240"/>
                <a:gd name="T65" fmla="*/ 0 h 754"/>
                <a:gd name="T66" fmla="*/ 0 w 240"/>
                <a:gd name="T67" fmla="*/ 0 h 754"/>
                <a:gd name="T68" fmla="*/ 0 w 240"/>
                <a:gd name="T69" fmla="*/ 0 h 754"/>
                <a:gd name="T70" fmla="*/ 0 w 240"/>
                <a:gd name="T71" fmla="*/ 0 h 754"/>
                <a:gd name="T72" fmla="*/ 0 w 240"/>
                <a:gd name="T73" fmla="*/ 0 h 754"/>
                <a:gd name="T74" fmla="*/ 0 w 240"/>
                <a:gd name="T75" fmla="*/ 0 h 754"/>
                <a:gd name="T76" fmla="*/ 0 w 240"/>
                <a:gd name="T77" fmla="*/ 0 h 754"/>
                <a:gd name="T78" fmla="*/ 0 w 240"/>
                <a:gd name="T79" fmla="*/ 0 h 754"/>
                <a:gd name="T80" fmla="*/ 0 w 240"/>
                <a:gd name="T81" fmla="*/ 0 h 754"/>
                <a:gd name="T82" fmla="*/ 0 w 240"/>
                <a:gd name="T83" fmla="*/ 0 h 754"/>
                <a:gd name="T84" fmla="*/ 0 w 240"/>
                <a:gd name="T85" fmla="*/ 0 h 754"/>
                <a:gd name="T86" fmla="*/ 0 w 240"/>
                <a:gd name="T87" fmla="*/ 0 h 754"/>
                <a:gd name="T88" fmla="*/ 0 w 240"/>
                <a:gd name="T89" fmla="*/ 0 h 754"/>
                <a:gd name="T90" fmla="*/ 0 w 240"/>
                <a:gd name="T91" fmla="*/ 0 h 754"/>
                <a:gd name="T92" fmla="*/ 0 w 240"/>
                <a:gd name="T93" fmla="*/ 0 h 754"/>
                <a:gd name="T94" fmla="*/ 0 w 240"/>
                <a:gd name="T95" fmla="*/ 0 h 754"/>
                <a:gd name="T96" fmla="*/ 0 w 240"/>
                <a:gd name="T97" fmla="*/ 0 h 754"/>
                <a:gd name="T98" fmla="*/ 0 w 240"/>
                <a:gd name="T99" fmla="*/ 0 h 754"/>
                <a:gd name="T100" fmla="*/ 0 w 240"/>
                <a:gd name="T101" fmla="*/ 0 h 754"/>
                <a:gd name="T102" fmla="*/ 0 w 240"/>
                <a:gd name="T103" fmla="*/ 0 h 75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40" h="754">
                  <a:moveTo>
                    <a:pt x="74" y="100"/>
                  </a:moveTo>
                  <a:lnTo>
                    <a:pt x="76" y="100"/>
                  </a:lnTo>
                  <a:lnTo>
                    <a:pt x="86" y="79"/>
                  </a:lnTo>
                  <a:lnTo>
                    <a:pt x="96" y="59"/>
                  </a:lnTo>
                  <a:lnTo>
                    <a:pt x="105" y="43"/>
                  </a:lnTo>
                  <a:lnTo>
                    <a:pt x="116" y="28"/>
                  </a:lnTo>
                  <a:lnTo>
                    <a:pt x="123" y="22"/>
                  </a:lnTo>
                  <a:lnTo>
                    <a:pt x="128" y="16"/>
                  </a:lnTo>
                  <a:lnTo>
                    <a:pt x="134" y="11"/>
                  </a:lnTo>
                  <a:lnTo>
                    <a:pt x="142" y="8"/>
                  </a:lnTo>
                  <a:lnTo>
                    <a:pt x="148" y="4"/>
                  </a:lnTo>
                  <a:lnTo>
                    <a:pt x="157" y="1"/>
                  </a:lnTo>
                  <a:lnTo>
                    <a:pt x="166" y="0"/>
                  </a:lnTo>
                  <a:lnTo>
                    <a:pt x="174" y="0"/>
                  </a:lnTo>
                  <a:lnTo>
                    <a:pt x="183" y="0"/>
                  </a:lnTo>
                  <a:lnTo>
                    <a:pt x="192" y="2"/>
                  </a:lnTo>
                  <a:lnTo>
                    <a:pt x="200" y="4"/>
                  </a:lnTo>
                  <a:lnTo>
                    <a:pt x="209" y="9"/>
                  </a:lnTo>
                  <a:lnTo>
                    <a:pt x="217" y="14"/>
                  </a:lnTo>
                  <a:lnTo>
                    <a:pt x="225" y="19"/>
                  </a:lnTo>
                  <a:lnTo>
                    <a:pt x="233" y="26"/>
                  </a:lnTo>
                  <a:lnTo>
                    <a:pt x="240" y="33"/>
                  </a:lnTo>
                  <a:lnTo>
                    <a:pt x="207" y="148"/>
                  </a:lnTo>
                  <a:lnTo>
                    <a:pt x="195" y="136"/>
                  </a:lnTo>
                  <a:lnTo>
                    <a:pt x="185" y="126"/>
                  </a:lnTo>
                  <a:lnTo>
                    <a:pt x="180" y="122"/>
                  </a:lnTo>
                  <a:lnTo>
                    <a:pt x="173" y="119"/>
                  </a:lnTo>
                  <a:lnTo>
                    <a:pt x="168" y="117"/>
                  </a:lnTo>
                  <a:lnTo>
                    <a:pt x="161" y="117"/>
                  </a:lnTo>
                  <a:lnTo>
                    <a:pt x="154" y="117"/>
                  </a:lnTo>
                  <a:lnTo>
                    <a:pt x="146" y="118"/>
                  </a:lnTo>
                  <a:lnTo>
                    <a:pt x="140" y="121"/>
                  </a:lnTo>
                  <a:lnTo>
                    <a:pt x="133" y="124"/>
                  </a:lnTo>
                  <a:lnTo>
                    <a:pt x="128" y="127"/>
                  </a:lnTo>
                  <a:lnTo>
                    <a:pt x="123" y="133"/>
                  </a:lnTo>
                  <a:lnTo>
                    <a:pt x="117" y="138"/>
                  </a:lnTo>
                  <a:lnTo>
                    <a:pt x="113" y="145"/>
                  </a:lnTo>
                  <a:lnTo>
                    <a:pt x="104" y="160"/>
                  </a:lnTo>
                  <a:lnTo>
                    <a:pt x="98" y="176"/>
                  </a:lnTo>
                  <a:lnTo>
                    <a:pt x="91" y="195"/>
                  </a:lnTo>
                  <a:lnTo>
                    <a:pt x="87" y="216"/>
                  </a:lnTo>
                  <a:lnTo>
                    <a:pt x="83" y="236"/>
                  </a:lnTo>
                  <a:lnTo>
                    <a:pt x="79" y="259"/>
                  </a:lnTo>
                  <a:lnTo>
                    <a:pt x="77" y="282"/>
                  </a:lnTo>
                  <a:lnTo>
                    <a:pt x="76" y="303"/>
                  </a:lnTo>
                  <a:lnTo>
                    <a:pt x="74" y="347"/>
                  </a:lnTo>
                  <a:lnTo>
                    <a:pt x="74" y="386"/>
                  </a:lnTo>
                  <a:lnTo>
                    <a:pt x="74" y="754"/>
                  </a:lnTo>
                  <a:lnTo>
                    <a:pt x="0" y="754"/>
                  </a:lnTo>
                  <a:lnTo>
                    <a:pt x="0" y="20"/>
                  </a:lnTo>
                  <a:lnTo>
                    <a:pt x="74" y="20"/>
                  </a:lnTo>
                  <a:lnTo>
                    <a:pt x="74" y="10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Freeform 27"/>
            <p:cNvSpPr>
              <a:spLocks noChangeAspect="1"/>
            </p:cNvSpPr>
            <p:nvPr/>
          </p:nvSpPr>
          <p:spPr bwMode="black">
            <a:xfrm>
              <a:off x="3040" y="3767"/>
              <a:ext cx="79" cy="191"/>
            </a:xfrm>
            <a:custGeom>
              <a:avLst/>
              <a:gdLst>
                <a:gd name="T0" fmla="*/ 0 w 472"/>
                <a:gd name="T1" fmla="*/ 0 h 1144"/>
                <a:gd name="T2" fmla="*/ 0 w 472"/>
                <a:gd name="T3" fmla="*/ 0 h 1144"/>
                <a:gd name="T4" fmla="*/ 0 w 472"/>
                <a:gd name="T5" fmla="*/ 0 h 1144"/>
                <a:gd name="T6" fmla="*/ 0 w 472"/>
                <a:gd name="T7" fmla="*/ 0 h 1144"/>
                <a:gd name="T8" fmla="*/ 0 w 472"/>
                <a:gd name="T9" fmla="*/ 0 h 1144"/>
                <a:gd name="T10" fmla="*/ 0 w 472"/>
                <a:gd name="T11" fmla="*/ 0 h 1144"/>
                <a:gd name="T12" fmla="*/ 0 w 472"/>
                <a:gd name="T13" fmla="*/ 0 h 1144"/>
                <a:gd name="T14" fmla="*/ 0 w 472"/>
                <a:gd name="T15" fmla="*/ 0 h 1144"/>
                <a:gd name="T16" fmla="*/ 0 w 472"/>
                <a:gd name="T17" fmla="*/ 0 h 11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2" h="1144">
                  <a:moveTo>
                    <a:pt x="0" y="0"/>
                  </a:moveTo>
                  <a:lnTo>
                    <a:pt x="88" y="0"/>
                  </a:lnTo>
                  <a:lnTo>
                    <a:pt x="244" y="525"/>
                  </a:lnTo>
                  <a:lnTo>
                    <a:pt x="387" y="0"/>
                  </a:lnTo>
                  <a:lnTo>
                    <a:pt x="472" y="0"/>
                  </a:lnTo>
                  <a:lnTo>
                    <a:pt x="146" y="1144"/>
                  </a:lnTo>
                  <a:lnTo>
                    <a:pt x="62" y="1144"/>
                  </a:lnTo>
                  <a:lnTo>
                    <a:pt x="204" y="6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 28"/>
            <p:cNvSpPr>
              <a:spLocks noChangeAspect="1"/>
            </p:cNvSpPr>
            <p:nvPr/>
          </p:nvSpPr>
          <p:spPr bwMode="black">
            <a:xfrm>
              <a:off x="1178" y="3969"/>
              <a:ext cx="93" cy="33"/>
            </a:xfrm>
            <a:custGeom>
              <a:avLst/>
              <a:gdLst>
                <a:gd name="T0" fmla="*/ 0 w 557"/>
                <a:gd name="T1" fmla="*/ 0 h 196"/>
                <a:gd name="T2" fmla="*/ 0 w 557"/>
                <a:gd name="T3" fmla="*/ 0 h 196"/>
                <a:gd name="T4" fmla="*/ 0 w 557"/>
                <a:gd name="T5" fmla="*/ 0 h 196"/>
                <a:gd name="T6" fmla="*/ 0 w 557"/>
                <a:gd name="T7" fmla="*/ 0 h 196"/>
                <a:gd name="T8" fmla="*/ 0 w 557"/>
                <a:gd name="T9" fmla="*/ 0 h 196"/>
                <a:gd name="T10" fmla="*/ 0 w 557"/>
                <a:gd name="T11" fmla="*/ 0 h 196"/>
                <a:gd name="T12" fmla="*/ 0 w 557"/>
                <a:gd name="T13" fmla="*/ 0 h 196"/>
                <a:gd name="T14" fmla="*/ 0 w 557"/>
                <a:gd name="T15" fmla="*/ 0 h 196"/>
                <a:gd name="T16" fmla="*/ 0 w 557"/>
                <a:gd name="T17" fmla="*/ 0 h 196"/>
                <a:gd name="T18" fmla="*/ 0 w 557"/>
                <a:gd name="T19" fmla="*/ 0 h 196"/>
                <a:gd name="T20" fmla="*/ 0 w 557"/>
                <a:gd name="T21" fmla="*/ 0 h 196"/>
                <a:gd name="T22" fmla="*/ 0 w 557"/>
                <a:gd name="T23" fmla="*/ 0 h 196"/>
                <a:gd name="T24" fmla="*/ 0 w 557"/>
                <a:gd name="T25" fmla="*/ 0 h 196"/>
                <a:gd name="T26" fmla="*/ 0 w 557"/>
                <a:gd name="T27" fmla="*/ 0 h 196"/>
                <a:gd name="T28" fmla="*/ 0 w 557"/>
                <a:gd name="T29" fmla="*/ 0 h 196"/>
                <a:gd name="T30" fmla="*/ 0 w 557"/>
                <a:gd name="T31" fmla="*/ 0 h 196"/>
                <a:gd name="T32" fmla="*/ 0 w 557"/>
                <a:gd name="T33" fmla="*/ 0 h 196"/>
                <a:gd name="T34" fmla="*/ 0 w 557"/>
                <a:gd name="T35" fmla="*/ 0 h 196"/>
                <a:gd name="T36" fmla="*/ 0 w 557"/>
                <a:gd name="T37" fmla="*/ 0 h 196"/>
                <a:gd name="T38" fmla="*/ 0 w 557"/>
                <a:gd name="T39" fmla="*/ 0 h 196"/>
                <a:gd name="T40" fmla="*/ 0 w 557"/>
                <a:gd name="T41" fmla="*/ 0 h 196"/>
                <a:gd name="T42" fmla="*/ 0 w 557"/>
                <a:gd name="T43" fmla="*/ 0 h 196"/>
                <a:gd name="T44" fmla="*/ 0 w 557"/>
                <a:gd name="T45" fmla="*/ 0 h 196"/>
                <a:gd name="T46" fmla="*/ 0 w 557"/>
                <a:gd name="T47" fmla="*/ 0 h 196"/>
                <a:gd name="T48" fmla="*/ 0 w 557"/>
                <a:gd name="T49" fmla="*/ 0 h 196"/>
                <a:gd name="T50" fmla="*/ 0 w 557"/>
                <a:gd name="T51" fmla="*/ 0 h 196"/>
                <a:gd name="T52" fmla="*/ 0 w 557"/>
                <a:gd name="T53" fmla="*/ 0 h 196"/>
                <a:gd name="T54" fmla="*/ 0 w 557"/>
                <a:gd name="T55" fmla="*/ 0 h 196"/>
                <a:gd name="T56" fmla="*/ 0 w 557"/>
                <a:gd name="T57" fmla="*/ 0 h 196"/>
                <a:gd name="T58" fmla="*/ 0 w 557"/>
                <a:gd name="T59" fmla="*/ 0 h 196"/>
                <a:gd name="T60" fmla="*/ 0 w 557"/>
                <a:gd name="T61" fmla="*/ 0 h 196"/>
                <a:gd name="T62" fmla="*/ 0 w 557"/>
                <a:gd name="T63" fmla="*/ 0 h 196"/>
                <a:gd name="T64" fmla="*/ 0 w 557"/>
                <a:gd name="T65" fmla="*/ 0 h 196"/>
                <a:gd name="T66" fmla="*/ 0 w 557"/>
                <a:gd name="T67" fmla="*/ 0 h 196"/>
                <a:gd name="T68" fmla="*/ 0 w 557"/>
                <a:gd name="T69" fmla="*/ 0 h 196"/>
                <a:gd name="T70" fmla="*/ 0 w 557"/>
                <a:gd name="T71" fmla="*/ 0 h 196"/>
                <a:gd name="T72" fmla="*/ 0 w 557"/>
                <a:gd name="T73" fmla="*/ 0 h 19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57" h="196">
                  <a:moveTo>
                    <a:pt x="557" y="0"/>
                  </a:moveTo>
                  <a:lnTo>
                    <a:pt x="535" y="20"/>
                  </a:lnTo>
                  <a:lnTo>
                    <a:pt x="511" y="39"/>
                  </a:lnTo>
                  <a:lnTo>
                    <a:pt x="485" y="57"/>
                  </a:lnTo>
                  <a:lnTo>
                    <a:pt x="457" y="73"/>
                  </a:lnTo>
                  <a:lnTo>
                    <a:pt x="428" y="89"/>
                  </a:lnTo>
                  <a:lnTo>
                    <a:pt x="396" y="103"/>
                  </a:lnTo>
                  <a:lnTo>
                    <a:pt x="364" y="117"/>
                  </a:lnTo>
                  <a:lnTo>
                    <a:pt x="330" y="130"/>
                  </a:lnTo>
                  <a:lnTo>
                    <a:pt x="294" y="141"/>
                  </a:lnTo>
                  <a:lnTo>
                    <a:pt x="256" y="152"/>
                  </a:lnTo>
                  <a:lnTo>
                    <a:pt x="217" y="162"/>
                  </a:lnTo>
                  <a:lnTo>
                    <a:pt x="176" y="170"/>
                  </a:lnTo>
                  <a:lnTo>
                    <a:pt x="134" y="179"/>
                  </a:lnTo>
                  <a:lnTo>
                    <a:pt x="91" y="185"/>
                  </a:lnTo>
                  <a:lnTo>
                    <a:pt x="47" y="191"/>
                  </a:lnTo>
                  <a:lnTo>
                    <a:pt x="0" y="196"/>
                  </a:lnTo>
                  <a:lnTo>
                    <a:pt x="50" y="193"/>
                  </a:lnTo>
                  <a:lnTo>
                    <a:pt x="96" y="189"/>
                  </a:lnTo>
                  <a:lnTo>
                    <a:pt x="142" y="182"/>
                  </a:lnTo>
                  <a:lnTo>
                    <a:pt x="186" y="176"/>
                  </a:lnTo>
                  <a:lnTo>
                    <a:pt x="227" y="168"/>
                  </a:lnTo>
                  <a:lnTo>
                    <a:pt x="267" y="158"/>
                  </a:lnTo>
                  <a:lnTo>
                    <a:pt x="305" y="149"/>
                  </a:lnTo>
                  <a:lnTo>
                    <a:pt x="341" y="137"/>
                  </a:lnTo>
                  <a:lnTo>
                    <a:pt x="376" y="124"/>
                  </a:lnTo>
                  <a:lnTo>
                    <a:pt x="407" y="111"/>
                  </a:lnTo>
                  <a:lnTo>
                    <a:pt x="437" y="96"/>
                  </a:lnTo>
                  <a:lnTo>
                    <a:pt x="466" y="79"/>
                  </a:lnTo>
                  <a:lnTo>
                    <a:pt x="480" y="70"/>
                  </a:lnTo>
                  <a:lnTo>
                    <a:pt x="491" y="61"/>
                  </a:lnTo>
                  <a:lnTo>
                    <a:pt x="504" y="52"/>
                  </a:lnTo>
                  <a:lnTo>
                    <a:pt x="515" y="42"/>
                  </a:lnTo>
                  <a:lnTo>
                    <a:pt x="527" y="32"/>
                  </a:lnTo>
                  <a:lnTo>
                    <a:pt x="538" y="22"/>
                  </a:lnTo>
                  <a:lnTo>
                    <a:pt x="548" y="12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 29"/>
            <p:cNvSpPr>
              <a:spLocks noChangeAspect="1"/>
            </p:cNvSpPr>
            <p:nvPr/>
          </p:nvSpPr>
          <p:spPr bwMode="black">
            <a:xfrm>
              <a:off x="270" y="3456"/>
              <a:ext cx="305" cy="106"/>
            </a:xfrm>
            <a:custGeom>
              <a:avLst/>
              <a:gdLst>
                <a:gd name="T0" fmla="*/ 0 w 1832"/>
                <a:gd name="T1" fmla="*/ 0 h 635"/>
                <a:gd name="T2" fmla="*/ 0 w 1832"/>
                <a:gd name="T3" fmla="*/ 0 h 635"/>
                <a:gd name="T4" fmla="*/ 0 w 1832"/>
                <a:gd name="T5" fmla="*/ 0 h 635"/>
                <a:gd name="T6" fmla="*/ 0 w 1832"/>
                <a:gd name="T7" fmla="*/ 0 h 635"/>
                <a:gd name="T8" fmla="*/ 0 w 1832"/>
                <a:gd name="T9" fmla="*/ 0 h 635"/>
                <a:gd name="T10" fmla="*/ 0 w 1832"/>
                <a:gd name="T11" fmla="*/ 0 h 635"/>
                <a:gd name="T12" fmla="*/ 0 w 1832"/>
                <a:gd name="T13" fmla="*/ 0 h 635"/>
                <a:gd name="T14" fmla="*/ 0 w 1832"/>
                <a:gd name="T15" fmla="*/ 0 h 635"/>
                <a:gd name="T16" fmla="*/ 0 w 1832"/>
                <a:gd name="T17" fmla="*/ 0 h 635"/>
                <a:gd name="T18" fmla="*/ 0 w 1832"/>
                <a:gd name="T19" fmla="*/ 0 h 635"/>
                <a:gd name="T20" fmla="*/ 0 w 1832"/>
                <a:gd name="T21" fmla="*/ 0 h 635"/>
                <a:gd name="T22" fmla="*/ 0 w 1832"/>
                <a:gd name="T23" fmla="*/ 0 h 635"/>
                <a:gd name="T24" fmla="*/ 0 w 1832"/>
                <a:gd name="T25" fmla="*/ 0 h 635"/>
                <a:gd name="T26" fmla="*/ 0 w 1832"/>
                <a:gd name="T27" fmla="*/ 0 h 635"/>
                <a:gd name="T28" fmla="*/ 0 w 1832"/>
                <a:gd name="T29" fmla="*/ 0 h 635"/>
                <a:gd name="T30" fmla="*/ 0 w 1832"/>
                <a:gd name="T31" fmla="*/ 0 h 635"/>
                <a:gd name="T32" fmla="*/ 0 w 1832"/>
                <a:gd name="T33" fmla="*/ 0 h 635"/>
                <a:gd name="T34" fmla="*/ 0 w 1832"/>
                <a:gd name="T35" fmla="*/ 0 h 635"/>
                <a:gd name="T36" fmla="*/ 0 w 1832"/>
                <a:gd name="T37" fmla="*/ 0 h 635"/>
                <a:gd name="T38" fmla="*/ 0 w 1832"/>
                <a:gd name="T39" fmla="*/ 0 h 635"/>
                <a:gd name="T40" fmla="*/ 0 w 1832"/>
                <a:gd name="T41" fmla="*/ 0 h 635"/>
                <a:gd name="T42" fmla="*/ 0 w 1832"/>
                <a:gd name="T43" fmla="*/ 0 h 635"/>
                <a:gd name="T44" fmla="*/ 0 w 1832"/>
                <a:gd name="T45" fmla="*/ 0 h 635"/>
                <a:gd name="T46" fmla="*/ 0 w 1832"/>
                <a:gd name="T47" fmla="*/ 0 h 635"/>
                <a:gd name="T48" fmla="*/ 0 w 1832"/>
                <a:gd name="T49" fmla="*/ 0 h 635"/>
                <a:gd name="T50" fmla="*/ 0 w 1832"/>
                <a:gd name="T51" fmla="*/ 0 h 635"/>
                <a:gd name="T52" fmla="*/ 0 w 1832"/>
                <a:gd name="T53" fmla="*/ 0 h 635"/>
                <a:gd name="T54" fmla="*/ 0 w 1832"/>
                <a:gd name="T55" fmla="*/ 0 h 635"/>
                <a:gd name="T56" fmla="*/ 0 w 1832"/>
                <a:gd name="T57" fmla="*/ 0 h 635"/>
                <a:gd name="T58" fmla="*/ 0 w 1832"/>
                <a:gd name="T59" fmla="*/ 0 h 635"/>
                <a:gd name="T60" fmla="*/ 0 w 1832"/>
                <a:gd name="T61" fmla="*/ 0 h 635"/>
                <a:gd name="T62" fmla="*/ 0 w 1832"/>
                <a:gd name="T63" fmla="*/ 0 h 635"/>
                <a:gd name="T64" fmla="*/ 0 w 1832"/>
                <a:gd name="T65" fmla="*/ 0 h 635"/>
                <a:gd name="T66" fmla="*/ 0 w 1832"/>
                <a:gd name="T67" fmla="*/ 0 h 635"/>
                <a:gd name="T68" fmla="*/ 0 w 1832"/>
                <a:gd name="T69" fmla="*/ 0 h 635"/>
                <a:gd name="T70" fmla="*/ 0 w 1832"/>
                <a:gd name="T71" fmla="*/ 0 h 635"/>
                <a:gd name="T72" fmla="*/ 0 w 1832"/>
                <a:gd name="T73" fmla="*/ 0 h 635"/>
                <a:gd name="T74" fmla="*/ 0 w 1832"/>
                <a:gd name="T75" fmla="*/ 0 h 635"/>
                <a:gd name="T76" fmla="*/ 0 w 1832"/>
                <a:gd name="T77" fmla="*/ 0 h 635"/>
                <a:gd name="T78" fmla="*/ 0 w 1832"/>
                <a:gd name="T79" fmla="*/ 0 h 635"/>
                <a:gd name="T80" fmla="*/ 0 w 1832"/>
                <a:gd name="T81" fmla="*/ 0 h 635"/>
                <a:gd name="T82" fmla="*/ 0 w 1832"/>
                <a:gd name="T83" fmla="*/ 0 h 635"/>
                <a:gd name="T84" fmla="*/ 0 w 1832"/>
                <a:gd name="T85" fmla="*/ 0 h 635"/>
                <a:gd name="T86" fmla="*/ 0 w 1832"/>
                <a:gd name="T87" fmla="*/ 0 h 635"/>
                <a:gd name="T88" fmla="*/ 0 w 1832"/>
                <a:gd name="T89" fmla="*/ 0 h 635"/>
                <a:gd name="T90" fmla="*/ 0 w 1832"/>
                <a:gd name="T91" fmla="*/ 0 h 635"/>
                <a:gd name="T92" fmla="*/ 0 w 1832"/>
                <a:gd name="T93" fmla="*/ 0 h 635"/>
                <a:gd name="T94" fmla="*/ 0 w 1832"/>
                <a:gd name="T95" fmla="*/ 0 h 635"/>
                <a:gd name="T96" fmla="*/ 0 w 1832"/>
                <a:gd name="T97" fmla="*/ 0 h 63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832" h="635">
                  <a:moveTo>
                    <a:pt x="1514" y="0"/>
                  </a:moveTo>
                  <a:lnTo>
                    <a:pt x="1492" y="1"/>
                  </a:lnTo>
                  <a:lnTo>
                    <a:pt x="1472" y="3"/>
                  </a:lnTo>
                  <a:lnTo>
                    <a:pt x="1451" y="6"/>
                  </a:lnTo>
                  <a:lnTo>
                    <a:pt x="1431" y="11"/>
                  </a:lnTo>
                  <a:lnTo>
                    <a:pt x="1411" y="17"/>
                  </a:lnTo>
                  <a:lnTo>
                    <a:pt x="1392" y="24"/>
                  </a:lnTo>
                  <a:lnTo>
                    <a:pt x="1373" y="32"/>
                  </a:lnTo>
                  <a:lnTo>
                    <a:pt x="1356" y="42"/>
                  </a:lnTo>
                  <a:lnTo>
                    <a:pt x="1339" y="52"/>
                  </a:lnTo>
                  <a:lnTo>
                    <a:pt x="1323" y="64"/>
                  </a:lnTo>
                  <a:lnTo>
                    <a:pt x="1307" y="76"/>
                  </a:lnTo>
                  <a:lnTo>
                    <a:pt x="1293" y="90"/>
                  </a:lnTo>
                  <a:lnTo>
                    <a:pt x="1279" y="104"/>
                  </a:lnTo>
                  <a:lnTo>
                    <a:pt x="1266" y="119"/>
                  </a:lnTo>
                  <a:lnTo>
                    <a:pt x="1255" y="135"/>
                  </a:lnTo>
                  <a:lnTo>
                    <a:pt x="1244" y="151"/>
                  </a:lnTo>
                  <a:lnTo>
                    <a:pt x="1160" y="141"/>
                  </a:lnTo>
                  <a:lnTo>
                    <a:pt x="1078" y="133"/>
                  </a:lnTo>
                  <a:lnTo>
                    <a:pt x="997" y="126"/>
                  </a:lnTo>
                  <a:lnTo>
                    <a:pt x="919" y="122"/>
                  </a:lnTo>
                  <a:lnTo>
                    <a:pt x="842" y="119"/>
                  </a:lnTo>
                  <a:lnTo>
                    <a:pt x="768" y="118"/>
                  </a:lnTo>
                  <a:lnTo>
                    <a:pt x="696" y="119"/>
                  </a:lnTo>
                  <a:lnTo>
                    <a:pt x="626" y="122"/>
                  </a:lnTo>
                  <a:lnTo>
                    <a:pt x="617" y="122"/>
                  </a:lnTo>
                  <a:lnTo>
                    <a:pt x="606" y="122"/>
                  </a:lnTo>
                  <a:lnTo>
                    <a:pt x="563" y="125"/>
                  </a:lnTo>
                  <a:lnTo>
                    <a:pt x="520" y="129"/>
                  </a:lnTo>
                  <a:lnTo>
                    <a:pt x="478" y="134"/>
                  </a:lnTo>
                  <a:lnTo>
                    <a:pt x="438" y="139"/>
                  </a:lnTo>
                  <a:lnTo>
                    <a:pt x="400" y="146"/>
                  </a:lnTo>
                  <a:lnTo>
                    <a:pt x="361" y="153"/>
                  </a:lnTo>
                  <a:lnTo>
                    <a:pt x="324" y="161"/>
                  </a:lnTo>
                  <a:lnTo>
                    <a:pt x="287" y="169"/>
                  </a:lnTo>
                  <a:lnTo>
                    <a:pt x="265" y="177"/>
                  </a:lnTo>
                  <a:lnTo>
                    <a:pt x="243" y="184"/>
                  </a:lnTo>
                  <a:lnTo>
                    <a:pt x="221" y="192"/>
                  </a:lnTo>
                  <a:lnTo>
                    <a:pt x="202" y="201"/>
                  </a:lnTo>
                  <a:lnTo>
                    <a:pt x="183" y="209"/>
                  </a:lnTo>
                  <a:lnTo>
                    <a:pt x="165" y="219"/>
                  </a:lnTo>
                  <a:lnTo>
                    <a:pt x="148" y="229"/>
                  </a:lnTo>
                  <a:lnTo>
                    <a:pt x="132" y="239"/>
                  </a:lnTo>
                  <a:lnTo>
                    <a:pt x="117" y="250"/>
                  </a:lnTo>
                  <a:lnTo>
                    <a:pt x="103" y="261"/>
                  </a:lnTo>
                  <a:lnTo>
                    <a:pt x="90" y="272"/>
                  </a:lnTo>
                  <a:lnTo>
                    <a:pt x="78" y="284"/>
                  </a:lnTo>
                  <a:lnTo>
                    <a:pt x="67" y="297"/>
                  </a:lnTo>
                  <a:lnTo>
                    <a:pt x="56" y="309"/>
                  </a:lnTo>
                  <a:lnTo>
                    <a:pt x="48" y="321"/>
                  </a:lnTo>
                  <a:lnTo>
                    <a:pt x="39" y="334"/>
                  </a:lnTo>
                  <a:lnTo>
                    <a:pt x="31" y="348"/>
                  </a:lnTo>
                  <a:lnTo>
                    <a:pt x="25" y="362"/>
                  </a:lnTo>
                  <a:lnTo>
                    <a:pt x="18" y="377"/>
                  </a:lnTo>
                  <a:lnTo>
                    <a:pt x="14" y="392"/>
                  </a:lnTo>
                  <a:lnTo>
                    <a:pt x="10" y="406"/>
                  </a:lnTo>
                  <a:lnTo>
                    <a:pt x="7" y="421"/>
                  </a:lnTo>
                  <a:lnTo>
                    <a:pt x="3" y="437"/>
                  </a:lnTo>
                  <a:lnTo>
                    <a:pt x="2" y="452"/>
                  </a:lnTo>
                  <a:lnTo>
                    <a:pt x="1" y="468"/>
                  </a:lnTo>
                  <a:lnTo>
                    <a:pt x="0" y="484"/>
                  </a:lnTo>
                  <a:lnTo>
                    <a:pt x="1" y="502"/>
                  </a:lnTo>
                  <a:lnTo>
                    <a:pt x="2" y="518"/>
                  </a:lnTo>
                  <a:lnTo>
                    <a:pt x="4" y="535"/>
                  </a:lnTo>
                  <a:lnTo>
                    <a:pt x="7" y="552"/>
                  </a:lnTo>
                  <a:lnTo>
                    <a:pt x="11" y="570"/>
                  </a:lnTo>
                  <a:lnTo>
                    <a:pt x="14" y="588"/>
                  </a:lnTo>
                  <a:lnTo>
                    <a:pt x="16" y="578"/>
                  </a:lnTo>
                  <a:lnTo>
                    <a:pt x="18" y="570"/>
                  </a:lnTo>
                  <a:lnTo>
                    <a:pt x="21" y="560"/>
                  </a:lnTo>
                  <a:lnTo>
                    <a:pt x="23" y="550"/>
                  </a:lnTo>
                  <a:lnTo>
                    <a:pt x="32" y="531"/>
                  </a:lnTo>
                  <a:lnTo>
                    <a:pt x="45" y="512"/>
                  </a:lnTo>
                  <a:lnTo>
                    <a:pt x="59" y="495"/>
                  </a:lnTo>
                  <a:lnTo>
                    <a:pt x="76" y="478"/>
                  </a:lnTo>
                  <a:lnTo>
                    <a:pt x="94" y="463"/>
                  </a:lnTo>
                  <a:lnTo>
                    <a:pt x="113" y="448"/>
                  </a:lnTo>
                  <a:lnTo>
                    <a:pt x="136" y="434"/>
                  </a:lnTo>
                  <a:lnTo>
                    <a:pt x="160" y="421"/>
                  </a:lnTo>
                  <a:lnTo>
                    <a:pt x="185" y="409"/>
                  </a:lnTo>
                  <a:lnTo>
                    <a:pt x="213" y="397"/>
                  </a:lnTo>
                  <a:lnTo>
                    <a:pt x="242" y="387"/>
                  </a:lnTo>
                  <a:lnTo>
                    <a:pt x="272" y="378"/>
                  </a:lnTo>
                  <a:lnTo>
                    <a:pt x="305" y="369"/>
                  </a:lnTo>
                  <a:lnTo>
                    <a:pt x="339" y="360"/>
                  </a:lnTo>
                  <a:lnTo>
                    <a:pt x="375" y="354"/>
                  </a:lnTo>
                  <a:lnTo>
                    <a:pt x="412" y="347"/>
                  </a:lnTo>
                  <a:lnTo>
                    <a:pt x="451" y="342"/>
                  </a:lnTo>
                  <a:lnTo>
                    <a:pt x="491" y="338"/>
                  </a:lnTo>
                  <a:lnTo>
                    <a:pt x="533" y="334"/>
                  </a:lnTo>
                  <a:lnTo>
                    <a:pt x="577" y="332"/>
                  </a:lnTo>
                  <a:lnTo>
                    <a:pt x="621" y="330"/>
                  </a:lnTo>
                  <a:lnTo>
                    <a:pt x="667" y="329"/>
                  </a:lnTo>
                  <a:lnTo>
                    <a:pt x="715" y="329"/>
                  </a:lnTo>
                  <a:lnTo>
                    <a:pt x="764" y="330"/>
                  </a:lnTo>
                  <a:lnTo>
                    <a:pt x="814" y="331"/>
                  </a:lnTo>
                  <a:lnTo>
                    <a:pt x="866" y="333"/>
                  </a:lnTo>
                  <a:lnTo>
                    <a:pt x="918" y="337"/>
                  </a:lnTo>
                  <a:lnTo>
                    <a:pt x="972" y="341"/>
                  </a:lnTo>
                  <a:lnTo>
                    <a:pt x="1027" y="346"/>
                  </a:lnTo>
                  <a:lnTo>
                    <a:pt x="1083" y="352"/>
                  </a:lnTo>
                  <a:lnTo>
                    <a:pt x="1140" y="358"/>
                  </a:lnTo>
                  <a:lnTo>
                    <a:pt x="1198" y="366"/>
                  </a:lnTo>
                  <a:lnTo>
                    <a:pt x="1202" y="380"/>
                  </a:lnTo>
                  <a:lnTo>
                    <a:pt x="1205" y="394"/>
                  </a:lnTo>
                  <a:lnTo>
                    <a:pt x="1208" y="408"/>
                  </a:lnTo>
                  <a:lnTo>
                    <a:pt x="1212" y="421"/>
                  </a:lnTo>
                  <a:lnTo>
                    <a:pt x="1218" y="434"/>
                  </a:lnTo>
                  <a:lnTo>
                    <a:pt x="1223" y="448"/>
                  </a:lnTo>
                  <a:lnTo>
                    <a:pt x="1230" y="460"/>
                  </a:lnTo>
                  <a:lnTo>
                    <a:pt x="1236" y="473"/>
                  </a:lnTo>
                  <a:lnTo>
                    <a:pt x="1243" y="484"/>
                  </a:lnTo>
                  <a:lnTo>
                    <a:pt x="1250" y="496"/>
                  </a:lnTo>
                  <a:lnTo>
                    <a:pt x="1259" y="507"/>
                  </a:lnTo>
                  <a:lnTo>
                    <a:pt x="1268" y="518"/>
                  </a:lnTo>
                  <a:lnTo>
                    <a:pt x="1276" y="529"/>
                  </a:lnTo>
                  <a:lnTo>
                    <a:pt x="1286" y="538"/>
                  </a:lnTo>
                  <a:lnTo>
                    <a:pt x="1296" y="548"/>
                  </a:lnTo>
                  <a:lnTo>
                    <a:pt x="1305" y="558"/>
                  </a:lnTo>
                  <a:lnTo>
                    <a:pt x="1316" y="566"/>
                  </a:lnTo>
                  <a:lnTo>
                    <a:pt x="1328" y="575"/>
                  </a:lnTo>
                  <a:lnTo>
                    <a:pt x="1339" y="583"/>
                  </a:lnTo>
                  <a:lnTo>
                    <a:pt x="1351" y="590"/>
                  </a:lnTo>
                  <a:lnTo>
                    <a:pt x="1363" y="598"/>
                  </a:lnTo>
                  <a:lnTo>
                    <a:pt x="1376" y="603"/>
                  </a:lnTo>
                  <a:lnTo>
                    <a:pt x="1388" y="610"/>
                  </a:lnTo>
                  <a:lnTo>
                    <a:pt x="1401" y="615"/>
                  </a:lnTo>
                  <a:lnTo>
                    <a:pt x="1414" y="619"/>
                  </a:lnTo>
                  <a:lnTo>
                    <a:pt x="1428" y="624"/>
                  </a:lnTo>
                  <a:lnTo>
                    <a:pt x="1441" y="627"/>
                  </a:lnTo>
                  <a:lnTo>
                    <a:pt x="1455" y="630"/>
                  </a:lnTo>
                  <a:lnTo>
                    <a:pt x="1471" y="632"/>
                  </a:lnTo>
                  <a:lnTo>
                    <a:pt x="1485" y="634"/>
                  </a:lnTo>
                  <a:lnTo>
                    <a:pt x="1500" y="635"/>
                  </a:lnTo>
                  <a:lnTo>
                    <a:pt x="1514" y="635"/>
                  </a:lnTo>
                  <a:lnTo>
                    <a:pt x="1530" y="634"/>
                  </a:lnTo>
                  <a:lnTo>
                    <a:pt x="1546" y="633"/>
                  </a:lnTo>
                  <a:lnTo>
                    <a:pt x="1562" y="631"/>
                  </a:lnTo>
                  <a:lnTo>
                    <a:pt x="1578" y="629"/>
                  </a:lnTo>
                  <a:lnTo>
                    <a:pt x="1594" y="626"/>
                  </a:lnTo>
                  <a:lnTo>
                    <a:pt x="1609" y="621"/>
                  </a:lnTo>
                  <a:lnTo>
                    <a:pt x="1623" y="616"/>
                  </a:lnTo>
                  <a:lnTo>
                    <a:pt x="1638" y="611"/>
                  </a:lnTo>
                  <a:lnTo>
                    <a:pt x="1652" y="604"/>
                  </a:lnTo>
                  <a:lnTo>
                    <a:pt x="1665" y="597"/>
                  </a:lnTo>
                  <a:lnTo>
                    <a:pt x="1679" y="589"/>
                  </a:lnTo>
                  <a:lnTo>
                    <a:pt x="1692" y="580"/>
                  </a:lnTo>
                  <a:lnTo>
                    <a:pt x="1704" y="572"/>
                  </a:lnTo>
                  <a:lnTo>
                    <a:pt x="1716" y="562"/>
                  </a:lnTo>
                  <a:lnTo>
                    <a:pt x="1727" y="552"/>
                  </a:lnTo>
                  <a:lnTo>
                    <a:pt x="1738" y="542"/>
                  </a:lnTo>
                  <a:lnTo>
                    <a:pt x="1749" y="531"/>
                  </a:lnTo>
                  <a:lnTo>
                    <a:pt x="1759" y="519"/>
                  </a:lnTo>
                  <a:lnTo>
                    <a:pt x="1768" y="507"/>
                  </a:lnTo>
                  <a:lnTo>
                    <a:pt x="1777" y="495"/>
                  </a:lnTo>
                  <a:lnTo>
                    <a:pt x="1786" y="482"/>
                  </a:lnTo>
                  <a:lnTo>
                    <a:pt x="1793" y="468"/>
                  </a:lnTo>
                  <a:lnTo>
                    <a:pt x="1801" y="455"/>
                  </a:lnTo>
                  <a:lnTo>
                    <a:pt x="1807" y="441"/>
                  </a:lnTo>
                  <a:lnTo>
                    <a:pt x="1813" y="426"/>
                  </a:lnTo>
                  <a:lnTo>
                    <a:pt x="1818" y="412"/>
                  </a:lnTo>
                  <a:lnTo>
                    <a:pt x="1822" y="397"/>
                  </a:lnTo>
                  <a:lnTo>
                    <a:pt x="1826" y="382"/>
                  </a:lnTo>
                  <a:lnTo>
                    <a:pt x="1828" y="366"/>
                  </a:lnTo>
                  <a:lnTo>
                    <a:pt x="1830" y="350"/>
                  </a:lnTo>
                  <a:lnTo>
                    <a:pt x="1831" y="334"/>
                  </a:lnTo>
                  <a:lnTo>
                    <a:pt x="1832" y="317"/>
                  </a:lnTo>
                  <a:lnTo>
                    <a:pt x="1831" y="301"/>
                  </a:lnTo>
                  <a:lnTo>
                    <a:pt x="1830" y="285"/>
                  </a:lnTo>
                  <a:lnTo>
                    <a:pt x="1828" y="270"/>
                  </a:lnTo>
                  <a:lnTo>
                    <a:pt x="1826" y="254"/>
                  </a:lnTo>
                  <a:lnTo>
                    <a:pt x="1822" y="238"/>
                  </a:lnTo>
                  <a:lnTo>
                    <a:pt x="1818" y="223"/>
                  </a:lnTo>
                  <a:lnTo>
                    <a:pt x="1813" y="208"/>
                  </a:lnTo>
                  <a:lnTo>
                    <a:pt x="1807" y="194"/>
                  </a:lnTo>
                  <a:lnTo>
                    <a:pt x="1801" y="180"/>
                  </a:lnTo>
                  <a:lnTo>
                    <a:pt x="1793" y="166"/>
                  </a:lnTo>
                  <a:lnTo>
                    <a:pt x="1786" y="153"/>
                  </a:lnTo>
                  <a:lnTo>
                    <a:pt x="1777" y="140"/>
                  </a:lnTo>
                  <a:lnTo>
                    <a:pt x="1768" y="128"/>
                  </a:lnTo>
                  <a:lnTo>
                    <a:pt x="1759" y="115"/>
                  </a:lnTo>
                  <a:lnTo>
                    <a:pt x="1749" y="105"/>
                  </a:lnTo>
                  <a:lnTo>
                    <a:pt x="1738" y="93"/>
                  </a:lnTo>
                  <a:lnTo>
                    <a:pt x="1727" y="83"/>
                  </a:lnTo>
                  <a:lnTo>
                    <a:pt x="1716" y="72"/>
                  </a:lnTo>
                  <a:lnTo>
                    <a:pt x="1704" y="64"/>
                  </a:lnTo>
                  <a:lnTo>
                    <a:pt x="1692" y="54"/>
                  </a:lnTo>
                  <a:lnTo>
                    <a:pt x="1679" y="46"/>
                  </a:lnTo>
                  <a:lnTo>
                    <a:pt x="1665" y="39"/>
                  </a:lnTo>
                  <a:lnTo>
                    <a:pt x="1652" y="31"/>
                  </a:lnTo>
                  <a:lnTo>
                    <a:pt x="1638" y="25"/>
                  </a:lnTo>
                  <a:lnTo>
                    <a:pt x="1623" y="19"/>
                  </a:lnTo>
                  <a:lnTo>
                    <a:pt x="1609" y="14"/>
                  </a:lnTo>
                  <a:lnTo>
                    <a:pt x="1594" y="10"/>
                  </a:lnTo>
                  <a:lnTo>
                    <a:pt x="1578" y="6"/>
                  </a:lnTo>
                  <a:lnTo>
                    <a:pt x="1562" y="3"/>
                  </a:lnTo>
                  <a:lnTo>
                    <a:pt x="1546" y="2"/>
                  </a:lnTo>
                  <a:lnTo>
                    <a:pt x="1530" y="0"/>
                  </a:lnTo>
                  <a:lnTo>
                    <a:pt x="1514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30"/>
            <p:cNvSpPr>
              <a:spLocks noChangeAspect="1"/>
            </p:cNvSpPr>
            <p:nvPr/>
          </p:nvSpPr>
          <p:spPr bwMode="black">
            <a:xfrm>
              <a:off x="464" y="3579"/>
              <a:ext cx="116" cy="237"/>
            </a:xfrm>
            <a:custGeom>
              <a:avLst/>
              <a:gdLst>
                <a:gd name="T0" fmla="*/ 0 w 694"/>
                <a:gd name="T1" fmla="*/ 0 h 1421"/>
                <a:gd name="T2" fmla="*/ 0 w 694"/>
                <a:gd name="T3" fmla="*/ 0 h 1421"/>
                <a:gd name="T4" fmla="*/ 0 w 694"/>
                <a:gd name="T5" fmla="*/ 0 h 1421"/>
                <a:gd name="T6" fmla="*/ 0 w 694"/>
                <a:gd name="T7" fmla="*/ 0 h 1421"/>
                <a:gd name="T8" fmla="*/ 0 w 694"/>
                <a:gd name="T9" fmla="*/ 0 h 1421"/>
                <a:gd name="T10" fmla="*/ 0 w 694"/>
                <a:gd name="T11" fmla="*/ 0 h 1421"/>
                <a:gd name="T12" fmla="*/ 0 w 694"/>
                <a:gd name="T13" fmla="*/ 0 h 1421"/>
                <a:gd name="T14" fmla="*/ 0 w 694"/>
                <a:gd name="T15" fmla="*/ 0 h 1421"/>
                <a:gd name="T16" fmla="*/ 0 w 694"/>
                <a:gd name="T17" fmla="*/ 0 h 1421"/>
                <a:gd name="T18" fmla="*/ 0 w 694"/>
                <a:gd name="T19" fmla="*/ 0 h 1421"/>
                <a:gd name="T20" fmla="*/ 0 w 694"/>
                <a:gd name="T21" fmla="*/ 0 h 1421"/>
                <a:gd name="T22" fmla="*/ 0 w 694"/>
                <a:gd name="T23" fmla="*/ 0 h 14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94" h="1421">
                  <a:moveTo>
                    <a:pt x="694" y="0"/>
                  </a:moveTo>
                  <a:lnTo>
                    <a:pt x="0" y="0"/>
                  </a:lnTo>
                  <a:lnTo>
                    <a:pt x="0" y="1016"/>
                  </a:lnTo>
                  <a:lnTo>
                    <a:pt x="84" y="1069"/>
                  </a:lnTo>
                  <a:lnTo>
                    <a:pt x="170" y="1122"/>
                  </a:lnTo>
                  <a:lnTo>
                    <a:pt x="256" y="1175"/>
                  </a:lnTo>
                  <a:lnTo>
                    <a:pt x="343" y="1227"/>
                  </a:lnTo>
                  <a:lnTo>
                    <a:pt x="431" y="1277"/>
                  </a:lnTo>
                  <a:lnTo>
                    <a:pt x="518" y="1326"/>
                  </a:lnTo>
                  <a:lnTo>
                    <a:pt x="607" y="1374"/>
                  </a:lnTo>
                  <a:lnTo>
                    <a:pt x="694" y="1421"/>
                  </a:lnTo>
                  <a:lnTo>
                    <a:pt x="694" y="0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31"/>
            <p:cNvSpPr>
              <a:spLocks noChangeAspect="1"/>
            </p:cNvSpPr>
            <p:nvPr/>
          </p:nvSpPr>
          <p:spPr bwMode="black">
            <a:xfrm>
              <a:off x="240" y="3518"/>
              <a:ext cx="1050" cy="497"/>
            </a:xfrm>
            <a:custGeom>
              <a:avLst/>
              <a:gdLst>
                <a:gd name="T0" fmla="*/ 0 w 6301"/>
                <a:gd name="T1" fmla="*/ 0 h 2981"/>
                <a:gd name="T2" fmla="*/ 0 w 6301"/>
                <a:gd name="T3" fmla="*/ 0 h 2981"/>
                <a:gd name="T4" fmla="*/ 0 w 6301"/>
                <a:gd name="T5" fmla="*/ 0 h 2981"/>
                <a:gd name="T6" fmla="*/ 0 w 6301"/>
                <a:gd name="T7" fmla="*/ 0 h 2981"/>
                <a:gd name="T8" fmla="*/ 0 w 6301"/>
                <a:gd name="T9" fmla="*/ 0 h 2981"/>
                <a:gd name="T10" fmla="*/ 0 w 6301"/>
                <a:gd name="T11" fmla="*/ 0 h 2981"/>
                <a:gd name="T12" fmla="*/ 0 w 6301"/>
                <a:gd name="T13" fmla="*/ 0 h 2981"/>
                <a:gd name="T14" fmla="*/ 0 w 6301"/>
                <a:gd name="T15" fmla="*/ 0 h 2981"/>
                <a:gd name="T16" fmla="*/ 0 w 6301"/>
                <a:gd name="T17" fmla="*/ 0 h 2981"/>
                <a:gd name="T18" fmla="*/ 0 w 6301"/>
                <a:gd name="T19" fmla="*/ 0 h 2981"/>
                <a:gd name="T20" fmla="*/ 0 w 6301"/>
                <a:gd name="T21" fmla="*/ 0 h 2981"/>
                <a:gd name="T22" fmla="*/ 0 w 6301"/>
                <a:gd name="T23" fmla="*/ 0 h 2981"/>
                <a:gd name="T24" fmla="*/ 0 w 6301"/>
                <a:gd name="T25" fmla="*/ 0 h 2981"/>
                <a:gd name="T26" fmla="*/ 0 w 6301"/>
                <a:gd name="T27" fmla="*/ 0 h 2981"/>
                <a:gd name="T28" fmla="*/ 0 w 6301"/>
                <a:gd name="T29" fmla="*/ 0 h 2981"/>
                <a:gd name="T30" fmla="*/ 0 w 6301"/>
                <a:gd name="T31" fmla="*/ 0 h 2981"/>
                <a:gd name="T32" fmla="*/ 0 w 6301"/>
                <a:gd name="T33" fmla="*/ 0 h 2981"/>
                <a:gd name="T34" fmla="*/ 0 w 6301"/>
                <a:gd name="T35" fmla="*/ 0 h 2981"/>
                <a:gd name="T36" fmla="*/ 0 w 6301"/>
                <a:gd name="T37" fmla="*/ 0 h 2981"/>
                <a:gd name="T38" fmla="*/ 0 w 6301"/>
                <a:gd name="T39" fmla="*/ 0 h 2981"/>
                <a:gd name="T40" fmla="*/ 0 w 6301"/>
                <a:gd name="T41" fmla="*/ 0 h 2981"/>
                <a:gd name="T42" fmla="*/ 0 w 6301"/>
                <a:gd name="T43" fmla="*/ 0 h 2981"/>
                <a:gd name="T44" fmla="*/ 0 w 6301"/>
                <a:gd name="T45" fmla="*/ 0 h 2981"/>
                <a:gd name="T46" fmla="*/ 0 w 6301"/>
                <a:gd name="T47" fmla="*/ 0 h 2981"/>
                <a:gd name="T48" fmla="*/ 0 w 6301"/>
                <a:gd name="T49" fmla="*/ 0 h 2981"/>
                <a:gd name="T50" fmla="*/ 0 w 6301"/>
                <a:gd name="T51" fmla="*/ 0 h 2981"/>
                <a:gd name="T52" fmla="*/ 0 w 6301"/>
                <a:gd name="T53" fmla="*/ 0 h 2981"/>
                <a:gd name="T54" fmla="*/ 0 w 6301"/>
                <a:gd name="T55" fmla="*/ 0 h 2981"/>
                <a:gd name="T56" fmla="*/ 0 w 6301"/>
                <a:gd name="T57" fmla="*/ 0 h 2981"/>
                <a:gd name="T58" fmla="*/ 0 w 6301"/>
                <a:gd name="T59" fmla="*/ 0 h 2981"/>
                <a:gd name="T60" fmla="*/ 0 w 6301"/>
                <a:gd name="T61" fmla="*/ 0 h 2981"/>
                <a:gd name="T62" fmla="*/ 0 w 6301"/>
                <a:gd name="T63" fmla="*/ 0 h 2981"/>
                <a:gd name="T64" fmla="*/ 0 w 6301"/>
                <a:gd name="T65" fmla="*/ 0 h 2981"/>
                <a:gd name="T66" fmla="*/ 0 w 6301"/>
                <a:gd name="T67" fmla="*/ 0 h 2981"/>
                <a:gd name="T68" fmla="*/ 0 w 6301"/>
                <a:gd name="T69" fmla="*/ 0 h 2981"/>
                <a:gd name="T70" fmla="*/ 0 w 6301"/>
                <a:gd name="T71" fmla="*/ 0 h 2981"/>
                <a:gd name="T72" fmla="*/ 0 w 6301"/>
                <a:gd name="T73" fmla="*/ 0 h 2981"/>
                <a:gd name="T74" fmla="*/ 0 w 6301"/>
                <a:gd name="T75" fmla="*/ 0 h 2981"/>
                <a:gd name="T76" fmla="*/ 0 w 6301"/>
                <a:gd name="T77" fmla="*/ 0 h 2981"/>
                <a:gd name="T78" fmla="*/ 0 w 6301"/>
                <a:gd name="T79" fmla="*/ 0 h 2981"/>
                <a:gd name="T80" fmla="*/ 0 w 6301"/>
                <a:gd name="T81" fmla="*/ 0 h 2981"/>
                <a:gd name="T82" fmla="*/ 0 w 6301"/>
                <a:gd name="T83" fmla="*/ 0 h 2981"/>
                <a:gd name="T84" fmla="*/ 0 w 6301"/>
                <a:gd name="T85" fmla="*/ 0 h 2981"/>
                <a:gd name="T86" fmla="*/ 0 w 6301"/>
                <a:gd name="T87" fmla="*/ 0 h 2981"/>
                <a:gd name="T88" fmla="*/ 0 w 6301"/>
                <a:gd name="T89" fmla="*/ 0 h 2981"/>
                <a:gd name="T90" fmla="*/ 0 w 6301"/>
                <a:gd name="T91" fmla="*/ 0 h 2981"/>
                <a:gd name="T92" fmla="*/ 0 w 6301"/>
                <a:gd name="T93" fmla="*/ 0 h 2981"/>
                <a:gd name="T94" fmla="*/ 0 w 6301"/>
                <a:gd name="T95" fmla="*/ 0 h 2981"/>
                <a:gd name="T96" fmla="*/ 0 w 6301"/>
                <a:gd name="T97" fmla="*/ 0 h 2981"/>
                <a:gd name="T98" fmla="*/ 0 w 6301"/>
                <a:gd name="T99" fmla="*/ 0 h 2981"/>
                <a:gd name="T100" fmla="*/ 0 w 6301"/>
                <a:gd name="T101" fmla="*/ 0 h 2981"/>
                <a:gd name="T102" fmla="*/ 0 w 6301"/>
                <a:gd name="T103" fmla="*/ 0 h 2981"/>
                <a:gd name="T104" fmla="*/ 0 w 6301"/>
                <a:gd name="T105" fmla="*/ 0 h 2981"/>
                <a:gd name="T106" fmla="*/ 0 w 6301"/>
                <a:gd name="T107" fmla="*/ 0 h 2981"/>
                <a:gd name="T108" fmla="*/ 0 w 6301"/>
                <a:gd name="T109" fmla="*/ 0 h 2981"/>
                <a:gd name="T110" fmla="*/ 0 w 6301"/>
                <a:gd name="T111" fmla="*/ 0 h 2981"/>
                <a:gd name="T112" fmla="*/ 0 w 6301"/>
                <a:gd name="T113" fmla="*/ 0 h 298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6301" h="2981">
                  <a:moveTo>
                    <a:pt x="5008" y="1207"/>
                  </a:moveTo>
                  <a:lnTo>
                    <a:pt x="5008" y="366"/>
                  </a:lnTo>
                  <a:lnTo>
                    <a:pt x="4316" y="366"/>
                  </a:lnTo>
                  <a:lnTo>
                    <a:pt x="4316" y="821"/>
                  </a:lnTo>
                  <a:lnTo>
                    <a:pt x="4287" y="807"/>
                  </a:lnTo>
                  <a:lnTo>
                    <a:pt x="4258" y="793"/>
                  </a:lnTo>
                  <a:lnTo>
                    <a:pt x="4229" y="779"/>
                  </a:lnTo>
                  <a:lnTo>
                    <a:pt x="4200" y="765"/>
                  </a:lnTo>
                  <a:lnTo>
                    <a:pt x="4170" y="751"/>
                  </a:lnTo>
                  <a:lnTo>
                    <a:pt x="4140" y="737"/>
                  </a:lnTo>
                  <a:lnTo>
                    <a:pt x="4110" y="723"/>
                  </a:lnTo>
                  <a:lnTo>
                    <a:pt x="4081" y="709"/>
                  </a:lnTo>
                  <a:lnTo>
                    <a:pt x="4081" y="366"/>
                  </a:lnTo>
                  <a:lnTo>
                    <a:pt x="3416" y="366"/>
                  </a:lnTo>
                  <a:lnTo>
                    <a:pt x="3416" y="426"/>
                  </a:lnTo>
                  <a:lnTo>
                    <a:pt x="3318" y="388"/>
                  </a:lnTo>
                  <a:lnTo>
                    <a:pt x="3221" y="351"/>
                  </a:lnTo>
                  <a:lnTo>
                    <a:pt x="3127" y="316"/>
                  </a:lnTo>
                  <a:lnTo>
                    <a:pt x="3034" y="283"/>
                  </a:lnTo>
                  <a:lnTo>
                    <a:pt x="2943" y="252"/>
                  </a:lnTo>
                  <a:lnTo>
                    <a:pt x="2856" y="222"/>
                  </a:lnTo>
                  <a:lnTo>
                    <a:pt x="2770" y="196"/>
                  </a:lnTo>
                  <a:lnTo>
                    <a:pt x="2687" y="170"/>
                  </a:lnTo>
                  <a:lnTo>
                    <a:pt x="2682" y="193"/>
                  </a:lnTo>
                  <a:lnTo>
                    <a:pt x="2765" y="219"/>
                  </a:lnTo>
                  <a:lnTo>
                    <a:pt x="2850" y="246"/>
                  </a:lnTo>
                  <a:lnTo>
                    <a:pt x="2939" y="276"/>
                  </a:lnTo>
                  <a:lnTo>
                    <a:pt x="3029" y="308"/>
                  </a:lnTo>
                  <a:lnTo>
                    <a:pt x="3122" y="340"/>
                  </a:lnTo>
                  <a:lnTo>
                    <a:pt x="3217" y="376"/>
                  </a:lnTo>
                  <a:lnTo>
                    <a:pt x="3316" y="413"/>
                  </a:lnTo>
                  <a:lnTo>
                    <a:pt x="3416" y="452"/>
                  </a:lnTo>
                  <a:lnTo>
                    <a:pt x="3416" y="1562"/>
                  </a:lnTo>
                  <a:lnTo>
                    <a:pt x="2986" y="366"/>
                  </a:lnTo>
                  <a:lnTo>
                    <a:pt x="2274" y="366"/>
                  </a:lnTo>
                  <a:lnTo>
                    <a:pt x="2274" y="1909"/>
                  </a:lnTo>
                  <a:lnTo>
                    <a:pt x="2349" y="1944"/>
                  </a:lnTo>
                  <a:lnTo>
                    <a:pt x="2423" y="1980"/>
                  </a:lnTo>
                  <a:lnTo>
                    <a:pt x="2496" y="2013"/>
                  </a:lnTo>
                  <a:lnTo>
                    <a:pt x="2567" y="2045"/>
                  </a:lnTo>
                  <a:lnTo>
                    <a:pt x="2638" y="2076"/>
                  </a:lnTo>
                  <a:lnTo>
                    <a:pt x="2706" y="2104"/>
                  </a:lnTo>
                  <a:lnTo>
                    <a:pt x="2772" y="2132"/>
                  </a:lnTo>
                  <a:lnTo>
                    <a:pt x="2838" y="2158"/>
                  </a:lnTo>
                  <a:lnTo>
                    <a:pt x="2863" y="2168"/>
                  </a:lnTo>
                  <a:lnTo>
                    <a:pt x="2889" y="2177"/>
                  </a:lnTo>
                  <a:lnTo>
                    <a:pt x="2914" y="2187"/>
                  </a:lnTo>
                  <a:lnTo>
                    <a:pt x="2939" y="2197"/>
                  </a:lnTo>
                  <a:lnTo>
                    <a:pt x="2939" y="1869"/>
                  </a:lnTo>
                  <a:lnTo>
                    <a:pt x="3072" y="2250"/>
                  </a:lnTo>
                  <a:lnTo>
                    <a:pt x="3136" y="2274"/>
                  </a:lnTo>
                  <a:lnTo>
                    <a:pt x="3201" y="2299"/>
                  </a:lnTo>
                  <a:lnTo>
                    <a:pt x="3266" y="2323"/>
                  </a:lnTo>
                  <a:lnTo>
                    <a:pt x="3330" y="2346"/>
                  </a:lnTo>
                  <a:lnTo>
                    <a:pt x="3394" y="2368"/>
                  </a:lnTo>
                  <a:lnTo>
                    <a:pt x="3458" y="2391"/>
                  </a:lnTo>
                  <a:lnTo>
                    <a:pt x="3522" y="2412"/>
                  </a:lnTo>
                  <a:lnTo>
                    <a:pt x="3585" y="2434"/>
                  </a:lnTo>
                  <a:lnTo>
                    <a:pt x="3648" y="2456"/>
                  </a:lnTo>
                  <a:lnTo>
                    <a:pt x="3711" y="2476"/>
                  </a:lnTo>
                  <a:lnTo>
                    <a:pt x="3773" y="2496"/>
                  </a:lnTo>
                  <a:lnTo>
                    <a:pt x="3836" y="2515"/>
                  </a:lnTo>
                  <a:lnTo>
                    <a:pt x="3897" y="2534"/>
                  </a:lnTo>
                  <a:lnTo>
                    <a:pt x="3959" y="2553"/>
                  </a:lnTo>
                  <a:lnTo>
                    <a:pt x="4019" y="2571"/>
                  </a:lnTo>
                  <a:lnTo>
                    <a:pt x="4081" y="2588"/>
                  </a:lnTo>
                  <a:lnTo>
                    <a:pt x="4081" y="738"/>
                  </a:lnTo>
                  <a:lnTo>
                    <a:pt x="4110" y="752"/>
                  </a:lnTo>
                  <a:lnTo>
                    <a:pt x="4140" y="766"/>
                  </a:lnTo>
                  <a:lnTo>
                    <a:pt x="4170" y="780"/>
                  </a:lnTo>
                  <a:lnTo>
                    <a:pt x="4200" y="794"/>
                  </a:lnTo>
                  <a:lnTo>
                    <a:pt x="4229" y="808"/>
                  </a:lnTo>
                  <a:lnTo>
                    <a:pt x="4258" y="823"/>
                  </a:lnTo>
                  <a:lnTo>
                    <a:pt x="4287" y="837"/>
                  </a:lnTo>
                  <a:lnTo>
                    <a:pt x="4316" y="853"/>
                  </a:lnTo>
                  <a:lnTo>
                    <a:pt x="4316" y="2650"/>
                  </a:lnTo>
                  <a:lnTo>
                    <a:pt x="4403" y="2671"/>
                  </a:lnTo>
                  <a:lnTo>
                    <a:pt x="4488" y="2692"/>
                  </a:lnTo>
                  <a:lnTo>
                    <a:pt x="4572" y="2711"/>
                  </a:lnTo>
                  <a:lnTo>
                    <a:pt x="4655" y="2729"/>
                  </a:lnTo>
                  <a:lnTo>
                    <a:pt x="4736" y="2745"/>
                  </a:lnTo>
                  <a:lnTo>
                    <a:pt x="4816" y="2760"/>
                  </a:lnTo>
                  <a:lnTo>
                    <a:pt x="4895" y="2774"/>
                  </a:lnTo>
                  <a:lnTo>
                    <a:pt x="4973" y="2786"/>
                  </a:lnTo>
                  <a:lnTo>
                    <a:pt x="5048" y="2797"/>
                  </a:lnTo>
                  <a:lnTo>
                    <a:pt x="5122" y="2806"/>
                  </a:lnTo>
                  <a:lnTo>
                    <a:pt x="5194" y="2814"/>
                  </a:lnTo>
                  <a:lnTo>
                    <a:pt x="5264" y="2820"/>
                  </a:lnTo>
                  <a:lnTo>
                    <a:pt x="5333" y="2826"/>
                  </a:lnTo>
                  <a:lnTo>
                    <a:pt x="5400" y="2829"/>
                  </a:lnTo>
                  <a:lnTo>
                    <a:pt x="5465" y="2832"/>
                  </a:lnTo>
                  <a:lnTo>
                    <a:pt x="5528" y="2832"/>
                  </a:lnTo>
                  <a:lnTo>
                    <a:pt x="5528" y="2322"/>
                  </a:lnTo>
                  <a:lnTo>
                    <a:pt x="5008" y="2322"/>
                  </a:lnTo>
                  <a:lnTo>
                    <a:pt x="5008" y="1239"/>
                  </a:lnTo>
                  <a:lnTo>
                    <a:pt x="5086" y="1288"/>
                  </a:lnTo>
                  <a:lnTo>
                    <a:pt x="5162" y="1338"/>
                  </a:lnTo>
                  <a:lnTo>
                    <a:pt x="5235" y="1387"/>
                  </a:lnTo>
                  <a:lnTo>
                    <a:pt x="5307" y="1436"/>
                  </a:lnTo>
                  <a:lnTo>
                    <a:pt x="5378" y="1486"/>
                  </a:lnTo>
                  <a:lnTo>
                    <a:pt x="5445" y="1535"/>
                  </a:lnTo>
                  <a:lnTo>
                    <a:pt x="5510" y="1584"/>
                  </a:lnTo>
                  <a:lnTo>
                    <a:pt x="5573" y="1634"/>
                  </a:lnTo>
                  <a:lnTo>
                    <a:pt x="5633" y="1682"/>
                  </a:lnTo>
                  <a:lnTo>
                    <a:pt x="5692" y="1731"/>
                  </a:lnTo>
                  <a:lnTo>
                    <a:pt x="5748" y="1779"/>
                  </a:lnTo>
                  <a:lnTo>
                    <a:pt x="5801" y="1827"/>
                  </a:lnTo>
                  <a:lnTo>
                    <a:pt x="5852" y="1874"/>
                  </a:lnTo>
                  <a:lnTo>
                    <a:pt x="5900" y="1922"/>
                  </a:lnTo>
                  <a:lnTo>
                    <a:pt x="5944" y="1968"/>
                  </a:lnTo>
                  <a:lnTo>
                    <a:pt x="5988" y="2013"/>
                  </a:lnTo>
                  <a:lnTo>
                    <a:pt x="6026" y="2060"/>
                  </a:lnTo>
                  <a:lnTo>
                    <a:pt x="6063" y="2104"/>
                  </a:lnTo>
                  <a:lnTo>
                    <a:pt x="6097" y="2148"/>
                  </a:lnTo>
                  <a:lnTo>
                    <a:pt x="6127" y="2192"/>
                  </a:lnTo>
                  <a:lnTo>
                    <a:pt x="6155" y="2234"/>
                  </a:lnTo>
                  <a:lnTo>
                    <a:pt x="6179" y="2277"/>
                  </a:lnTo>
                  <a:lnTo>
                    <a:pt x="6199" y="2318"/>
                  </a:lnTo>
                  <a:lnTo>
                    <a:pt x="6216" y="2357"/>
                  </a:lnTo>
                  <a:lnTo>
                    <a:pt x="6231" y="2397"/>
                  </a:lnTo>
                  <a:lnTo>
                    <a:pt x="6241" y="2435"/>
                  </a:lnTo>
                  <a:lnTo>
                    <a:pt x="6249" y="2473"/>
                  </a:lnTo>
                  <a:lnTo>
                    <a:pt x="6252" y="2508"/>
                  </a:lnTo>
                  <a:lnTo>
                    <a:pt x="6252" y="2544"/>
                  </a:lnTo>
                  <a:lnTo>
                    <a:pt x="6249" y="2578"/>
                  </a:lnTo>
                  <a:lnTo>
                    <a:pt x="6240" y="2610"/>
                  </a:lnTo>
                  <a:lnTo>
                    <a:pt x="6229" y="2642"/>
                  </a:lnTo>
                  <a:lnTo>
                    <a:pt x="6204" y="2686"/>
                  </a:lnTo>
                  <a:lnTo>
                    <a:pt x="6170" y="2726"/>
                  </a:lnTo>
                  <a:lnTo>
                    <a:pt x="6129" y="2762"/>
                  </a:lnTo>
                  <a:lnTo>
                    <a:pt x="6082" y="2793"/>
                  </a:lnTo>
                  <a:lnTo>
                    <a:pt x="6026" y="2821"/>
                  </a:lnTo>
                  <a:lnTo>
                    <a:pt x="5965" y="2844"/>
                  </a:lnTo>
                  <a:lnTo>
                    <a:pt x="5898" y="2863"/>
                  </a:lnTo>
                  <a:lnTo>
                    <a:pt x="5825" y="2880"/>
                  </a:lnTo>
                  <a:lnTo>
                    <a:pt x="5745" y="2891"/>
                  </a:lnTo>
                  <a:lnTo>
                    <a:pt x="5659" y="2899"/>
                  </a:lnTo>
                  <a:lnTo>
                    <a:pt x="5569" y="2903"/>
                  </a:lnTo>
                  <a:lnTo>
                    <a:pt x="5473" y="2904"/>
                  </a:lnTo>
                  <a:lnTo>
                    <a:pt x="5372" y="2901"/>
                  </a:lnTo>
                  <a:lnTo>
                    <a:pt x="5266" y="2895"/>
                  </a:lnTo>
                  <a:lnTo>
                    <a:pt x="5157" y="2885"/>
                  </a:lnTo>
                  <a:lnTo>
                    <a:pt x="5043" y="2871"/>
                  </a:lnTo>
                  <a:lnTo>
                    <a:pt x="4924" y="2855"/>
                  </a:lnTo>
                  <a:lnTo>
                    <a:pt x="4803" y="2834"/>
                  </a:lnTo>
                  <a:lnTo>
                    <a:pt x="4677" y="2812"/>
                  </a:lnTo>
                  <a:lnTo>
                    <a:pt x="4548" y="2786"/>
                  </a:lnTo>
                  <a:lnTo>
                    <a:pt x="4417" y="2756"/>
                  </a:lnTo>
                  <a:lnTo>
                    <a:pt x="4282" y="2723"/>
                  </a:lnTo>
                  <a:lnTo>
                    <a:pt x="4145" y="2689"/>
                  </a:lnTo>
                  <a:lnTo>
                    <a:pt x="4005" y="2650"/>
                  </a:lnTo>
                  <a:lnTo>
                    <a:pt x="3864" y="2609"/>
                  </a:lnTo>
                  <a:lnTo>
                    <a:pt x="3720" y="2565"/>
                  </a:lnTo>
                  <a:lnTo>
                    <a:pt x="3576" y="2518"/>
                  </a:lnTo>
                  <a:lnTo>
                    <a:pt x="3429" y="2470"/>
                  </a:lnTo>
                  <a:lnTo>
                    <a:pt x="3281" y="2418"/>
                  </a:lnTo>
                  <a:lnTo>
                    <a:pt x="3132" y="2363"/>
                  </a:lnTo>
                  <a:lnTo>
                    <a:pt x="2983" y="2307"/>
                  </a:lnTo>
                  <a:lnTo>
                    <a:pt x="2833" y="2247"/>
                  </a:lnTo>
                  <a:lnTo>
                    <a:pt x="2753" y="2217"/>
                  </a:lnTo>
                  <a:lnTo>
                    <a:pt x="2671" y="2184"/>
                  </a:lnTo>
                  <a:lnTo>
                    <a:pt x="2586" y="2148"/>
                  </a:lnTo>
                  <a:lnTo>
                    <a:pt x="2498" y="2110"/>
                  </a:lnTo>
                  <a:lnTo>
                    <a:pt x="2410" y="2070"/>
                  </a:lnTo>
                  <a:lnTo>
                    <a:pt x="2319" y="2027"/>
                  </a:lnTo>
                  <a:lnTo>
                    <a:pt x="2227" y="1983"/>
                  </a:lnTo>
                  <a:lnTo>
                    <a:pt x="2134" y="1938"/>
                  </a:lnTo>
                  <a:lnTo>
                    <a:pt x="2040" y="1889"/>
                  </a:lnTo>
                  <a:lnTo>
                    <a:pt x="1947" y="1840"/>
                  </a:lnTo>
                  <a:lnTo>
                    <a:pt x="1852" y="1789"/>
                  </a:lnTo>
                  <a:lnTo>
                    <a:pt x="1757" y="1736"/>
                  </a:lnTo>
                  <a:lnTo>
                    <a:pt x="1663" y="1682"/>
                  </a:lnTo>
                  <a:lnTo>
                    <a:pt x="1569" y="1627"/>
                  </a:lnTo>
                  <a:lnTo>
                    <a:pt x="1476" y="1571"/>
                  </a:lnTo>
                  <a:lnTo>
                    <a:pt x="1384" y="1514"/>
                  </a:lnTo>
                  <a:lnTo>
                    <a:pt x="1294" y="1459"/>
                  </a:lnTo>
                  <a:lnTo>
                    <a:pt x="1208" y="1403"/>
                  </a:lnTo>
                  <a:lnTo>
                    <a:pt x="1124" y="1348"/>
                  </a:lnTo>
                  <a:lnTo>
                    <a:pt x="1043" y="1292"/>
                  </a:lnTo>
                  <a:lnTo>
                    <a:pt x="965" y="1235"/>
                  </a:lnTo>
                  <a:lnTo>
                    <a:pt x="891" y="1180"/>
                  </a:lnTo>
                  <a:lnTo>
                    <a:pt x="818" y="1125"/>
                  </a:lnTo>
                  <a:lnTo>
                    <a:pt x="749" y="1070"/>
                  </a:lnTo>
                  <a:lnTo>
                    <a:pt x="683" y="1016"/>
                  </a:lnTo>
                  <a:lnTo>
                    <a:pt x="621" y="963"/>
                  </a:lnTo>
                  <a:lnTo>
                    <a:pt x="561" y="909"/>
                  </a:lnTo>
                  <a:lnTo>
                    <a:pt x="505" y="856"/>
                  </a:lnTo>
                  <a:lnTo>
                    <a:pt x="452" y="803"/>
                  </a:lnTo>
                  <a:lnTo>
                    <a:pt x="402" y="751"/>
                  </a:lnTo>
                  <a:lnTo>
                    <a:pt x="355" y="700"/>
                  </a:lnTo>
                  <a:lnTo>
                    <a:pt x="312" y="650"/>
                  </a:lnTo>
                  <a:lnTo>
                    <a:pt x="272" y="600"/>
                  </a:lnTo>
                  <a:lnTo>
                    <a:pt x="235" y="552"/>
                  </a:lnTo>
                  <a:lnTo>
                    <a:pt x="203" y="504"/>
                  </a:lnTo>
                  <a:lnTo>
                    <a:pt x="173" y="458"/>
                  </a:lnTo>
                  <a:lnTo>
                    <a:pt x="147" y="412"/>
                  </a:lnTo>
                  <a:lnTo>
                    <a:pt x="124" y="368"/>
                  </a:lnTo>
                  <a:lnTo>
                    <a:pt x="105" y="325"/>
                  </a:lnTo>
                  <a:lnTo>
                    <a:pt x="90" y="283"/>
                  </a:lnTo>
                  <a:lnTo>
                    <a:pt x="78" y="242"/>
                  </a:lnTo>
                  <a:lnTo>
                    <a:pt x="69" y="203"/>
                  </a:lnTo>
                  <a:lnTo>
                    <a:pt x="65" y="165"/>
                  </a:lnTo>
                  <a:lnTo>
                    <a:pt x="64" y="129"/>
                  </a:lnTo>
                  <a:lnTo>
                    <a:pt x="67" y="94"/>
                  </a:lnTo>
                  <a:lnTo>
                    <a:pt x="73" y="62"/>
                  </a:lnTo>
                  <a:lnTo>
                    <a:pt x="84" y="29"/>
                  </a:lnTo>
                  <a:lnTo>
                    <a:pt x="99" y="0"/>
                  </a:lnTo>
                  <a:lnTo>
                    <a:pt x="89" y="12"/>
                  </a:lnTo>
                  <a:lnTo>
                    <a:pt x="78" y="25"/>
                  </a:lnTo>
                  <a:lnTo>
                    <a:pt x="68" y="38"/>
                  </a:lnTo>
                  <a:lnTo>
                    <a:pt x="59" y="51"/>
                  </a:lnTo>
                  <a:lnTo>
                    <a:pt x="51" y="65"/>
                  </a:lnTo>
                  <a:lnTo>
                    <a:pt x="43" y="79"/>
                  </a:lnTo>
                  <a:lnTo>
                    <a:pt x="37" y="94"/>
                  </a:lnTo>
                  <a:lnTo>
                    <a:pt x="30" y="109"/>
                  </a:lnTo>
                  <a:lnTo>
                    <a:pt x="17" y="142"/>
                  </a:lnTo>
                  <a:lnTo>
                    <a:pt x="8" y="176"/>
                  </a:lnTo>
                  <a:lnTo>
                    <a:pt x="2" y="212"/>
                  </a:lnTo>
                  <a:lnTo>
                    <a:pt x="0" y="248"/>
                  </a:lnTo>
                  <a:lnTo>
                    <a:pt x="1" y="286"/>
                  </a:lnTo>
                  <a:lnTo>
                    <a:pt x="6" y="326"/>
                  </a:lnTo>
                  <a:lnTo>
                    <a:pt x="15" y="366"/>
                  </a:lnTo>
                  <a:lnTo>
                    <a:pt x="27" y="407"/>
                  </a:lnTo>
                  <a:lnTo>
                    <a:pt x="42" y="449"/>
                  </a:lnTo>
                  <a:lnTo>
                    <a:pt x="62" y="492"/>
                  </a:lnTo>
                  <a:lnTo>
                    <a:pt x="83" y="536"/>
                  </a:lnTo>
                  <a:lnTo>
                    <a:pt x="109" y="582"/>
                  </a:lnTo>
                  <a:lnTo>
                    <a:pt x="139" y="628"/>
                  </a:lnTo>
                  <a:lnTo>
                    <a:pt x="172" y="675"/>
                  </a:lnTo>
                  <a:lnTo>
                    <a:pt x="208" y="723"/>
                  </a:lnTo>
                  <a:lnTo>
                    <a:pt x="248" y="772"/>
                  </a:lnTo>
                  <a:lnTo>
                    <a:pt x="291" y="820"/>
                  </a:lnTo>
                  <a:lnTo>
                    <a:pt x="338" y="871"/>
                  </a:lnTo>
                  <a:lnTo>
                    <a:pt x="388" y="922"/>
                  </a:lnTo>
                  <a:lnTo>
                    <a:pt x="442" y="972"/>
                  </a:lnTo>
                  <a:lnTo>
                    <a:pt x="498" y="1024"/>
                  </a:lnTo>
                  <a:lnTo>
                    <a:pt x="558" y="1077"/>
                  </a:lnTo>
                  <a:lnTo>
                    <a:pt x="622" y="1130"/>
                  </a:lnTo>
                  <a:lnTo>
                    <a:pt x="689" y="1184"/>
                  </a:lnTo>
                  <a:lnTo>
                    <a:pt x="759" y="1238"/>
                  </a:lnTo>
                  <a:lnTo>
                    <a:pt x="832" y="1293"/>
                  </a:lnTo>
                  <a:lnTo>
                    <a:pt x="909" y="1348"/>
                  </a:lnTo>
                  <a:lnTo>
                    <a:pt x="990" y="1403"/>
                  </a:lnTo>
                  <a:lnTo>
                    <a:pt x="1073" y="1459"/>
                  </a:lnTo>
                  <a:lnTo>
                    <a:pt x="1161" y="1515"/>
                  </a:lnTo>
                  <a:lnTo>
                    <a:pt x="1250" y="1571"/>
                  </a:lnTo>
                  <a:lnTo>
                    <a:pt x="1344" y="1628"/>
                  </a:lnTo>
                  <a:lnTo>
                    <a:pt x="1344" y="2925"/>
                  </a:lnTo>
                  <a:lnTo>
                    <a:pt x="2038" y="2925"/>
                  </a:lnTo>
                  <a:lnTo>
                    <a:pt x="2038" y="2007"/>
                  </a:lnTo>
                  <a:lnTo>
                    <a:pt x="2067" y="2021"/>
                  </a:lnTo>
                  <a:lnTo>
                    <a:pt x="2096" y="2035"/>
                  </a:lnTo>
                  <a:lnTo>
                    <a:pt x="2125" y="2048"/>
                  </a:lnTo>
                  <a:lnTo>
                    <a:pt x="2154" y="2063"/>
                  </a:lnTo>
                  <a:lnTo>
                    <a:pt x="2183" y="2077"/>
                  </a:lnTo>
                  <a:lnTo>
                    <a:pt x="2213" y="2091"/>
                  </a:lnTo>
                  <a:lnTo>
                    <a:pt x="2243" y="2106"/>
                  </a:lnTo>
                  <a:lnTo>
                    <a:pt x="2274" y="2120"/>
                  </a:lnTo>
                  <a:lnTo>
                    <a:pt x="2274" y="2925"/>
                  </a:lnTo>
                  <a:lnTo>
                    <a:pt x="2939" y="2925"/>
                  </a:lnTo>
                  <a:lnTo>
                    <a:pt x="2939" y="2409"/>
                  </a:lnTo>
                  <a:lnTo>
                    <a:pt x="2967" y="2420"/>
                  </a:lnTo>
                  <a:lnTo>
                    <a:pt x="2994" y="2431"/>
                  </a:lnTo>
                  <a:lnTo>
                    <a:pt x="3022" y="2442"/>
                  </a:lnTo>
                  <a:lnTo>
                    <a:pt x="3049" y="2452"/>
                  </a:lnTo>
                  <a:lnTo>
                    <a:pt x="3076" y="2463"/>
                  </a:lnTo>
                  <a:lnTo>
                    <a:pt x="3103" y="2473"/>
                  </a:lnTo>
                  <a:lnTo>
                    <a:pt x="3130" y="2484"/>
                  </a:lnTo>
                  <a:lnTo>
                    <a:pt x="3156" y="2493"/>
                  </a:lnTo>
                  <a:lnTo>
                    <a:pt x="3310" y="2925"/>
                  </a:lnTo>
                  <a:lnTo>
                    <a:pt x="4081" y="2925"/>
                  </a:lnTo>
                  <a:lnTo>
                    <a:pt x="4081" y="2783"/>
                  </a:lnTo>
                  <a:lnTo>
                    <a:pt x="4110" y="2790"/>
                  </a:lnTo>
                  <a:lnTo>
                    <a:pt x="4140" y="2798"/>
                  </a:lnTo>
                  <a:lnTo>
                    <a:pt x="4170" y="2805"/>
                  </a:lnTo>
                  <a:lnTo>
                    <a:pt x="4200" y="2812"/>
                  </a:lnTo>
                  <a:lnTo>
                    <a:pt x="4229" y="2819"/>
                  </a:lnTo>
                  <a:lnTo>
                    <a:pt x="4258" y="2826"/>
                  </a:lnTo>
                  <a:lnTo>
                    <a:pt x="4287" y="2831"/>
                  </a:lnTo>
                  <a:lnTo>
                    <a:pt x="4316" y="2838"/>
                  </a:lnTo>
                  <a:lnTo>
                    <a:pt x="4316" y="2925"/>
                  </a:lnTo>
                  <a:lnTo>
                    <a:pt x="4761" y="2925"/>
                  </a:lnTo>
                  <a:lnTo>
                    <a:pt x="4835" y="2936"/>
                  </a:lnTo>
                  <a:lnTo>
                    <a:pt x="4906" y="2945"/>
                  </a:lnTo>
                  <a:lnTo>
                    <a:pt x="4976" y="2954"/>
                  </a:lnTo>
                  <a:lnTo>
                    <a:pt x="5045" y="2962"/>
                  </a:lnTo>
                  <a:lnTo>
                    <a:pt x="5113" y="2968"/>
                  </a:lnTo>
                  <a:lnTo>
                    <a:pt x="5179" y="2972"/>
                  </a:lnTo>
                  <a:lnTo>
                    <a:pt x="5244" y="2977"/>
                  </a:lnTo>
                  <a:lnTo>
                    <a:pt x="5307" y="2979"/>
                  </a:lnTo>
                  <a:lnTo>
                    <a:pt x="5369" y="2981"/>
                  </a:lnTo>
                  <a:lnTo>
                    <a:pt x="5429" y="2981"/>
                  </a:lnTo>
                  <a:lnTo>
                    <a:pt x="5488" y="2980"/>
                  </a:lnTo>
                  <a:lnTo>
                    <a:pt x="5545" y="2978"/>
                  </a:lnTo>
                  <a:lnTo>
                    <a:pt x="5601" y="2975"/>
                  </a:lnTo>
                  <a:lnTo>
                    <a:pt x="5654" y="2969"/>
                  </a:lnTo>
                  <a:lnTo>
                    <a:pt x="5706" y="2964"/>
                  </a:lnTo>
                  <a:lnTo>
                    <a:pt x="5757" y="2956"/>
                  </a:lnTo>
                  <a:lnTo>
                    <a:pt x="5805" y="2948"/>
                  </a:lnTo>
                  <a:lnTo>
                    <a:pt x="5850" y="2938"/>
                  </a:lnTo>
                  <a:lnTo>
                    <a:pt x="5896" y="2927"/>
                  </a:lnTo>
                  <a:lnTo>
                    <a:pt x="5938" y="2914"/>
                  </a:lnTo>
                  <a:lnTo>
                    <a:pt x="5978" y="2901"/>
                  </a:lnTo>
                  <a:lnTo>
                    <a:pt x="6017" y="2886"/>
                  </a:lnTo>
                  <a:lnTo>
                    <a:pt x="6052" y="2870"/>
                  </a:lnTo>
                  <a:lnTo>
                    <a:pt x="6086" y="2852"/>
                  </a:lnTo>
                  <a:lnTo>
                    <a:pt x="6118" y="2832"/>
                  </a:lnTo>
                  <a:lnTo>
                    <a:pt x="6147" y="2812"/>
                  </a:lnTo>
                  <a:lnTo>
                    <a:pt x="6174" y="2790"/>
                  </a:lnTo>
                  <a:lnTo>
                    <a:pt x="6199" y="2767"/>
                  </a:lnTo>
                  <a:lnTo>
                    <a:pt x="6222" y="2743"/>
                  </a:lnTo>
                  <a:lnTo>
                    <a:pt x="6242" y="2717"/>
                  </a:lnTo>
                  <a:lnTo>
                    <a:pt x="6260" y="2689"/>
                  </a:lnTo>
                  <a:lnTo>
                    <a:pt x="6275" y="2661"/>
                  </a:lnTo>
                  <a:lnTo>
                    <a:pt x="6287" y="2629"/>
                  </a:lnTo>
                  <a:lnTo>
                    <a:pt x="6295" y="2596"/>
                  </a:lnTo>
                  <a:lnTo>
                    <a:pt x="6301" y="2562"/>
                  </a:lnTo>
                  <a:lnTo>
                    <a:pt x="6301" y="2527"/>
                  </a:lnTo>
                  <a:lnTo>
                    <a:pt x="6299" y="2490"/>
                  </a:lnTo>
                  <a:lnTo>
                    <a:pt x="6292" y="2452"/>
                  </a:lnTo>
                  <a:lnTo>
                    <a:pt x="6281" y="2414"/>
                  </a:lnTo>
                  <a:lnTo>
                    <a:pt x="6267" y="2373"/>
                  </a:lnTo>
                  <a:lnTo>
                    <a:pt x="6250" y="2332"/>
                  </a:lnTo>
                  <a:lnTo>
                    <a:pt x="6228" y="2289"/>
                  </a:lnTo>
                  <a:lnTo>
                    <a:pt x="6205" y="2246"/>
                  </a:lnTo>
                  <a:lnTo>
                    <a:pt x="6177" y="2202"/>
                  </a:lnTo>
                  <a:lnTo>
                    <a:pt x="6145" y="2157"/>
                  </a:lnTo>
                  <a:lnTo>
                    <a:pt x="6111" y="2111"/>
                  </a:lnTo>
                  <a:lnTo>
                    <a:pt x="6073" y="2064"/>
                  </a:lnTo>
                  <a:lnTo>
                    <a:pt x="6033" y="2018"/>
                  </a:lnTo>
                  <a:lnTo>
                    <a:pt x="5989" y="1969"/>
                  </a:lnTo>
                  <a:lnTo>
                    <a:pt x="5942" y="1921"/>
                  </a:lnTo>
                  <a:lnTo>
                    <a:pt x="5893" y="1872"/>
                  </a:lnTo>
                  <a:lnTo>
                    <a:pt x="5840" y="1822"/>
                  </a:lnTo>
                  <a:lnTo>
                    <a:pt x="5785" y="1772"/>
                  </a:lnTo>
                  <a:lnTo>
                    <a:pt x="5726" y="1721"/>
                  </a:lnTo>
                  <a:lnTo>
                    <a:pt x="5666" y="1670"/>
                  </a:lnTo>
                  <a:lnTo>
                    <a:pt x="5602" y="1620"/>
                  </a:lnTo>
                  <a:lnTo>
                    <a:pt x="5536" y="1569"/>
                  </a:lnTo>
                  <a:lnTo>
                    <a:pt x="5468" y="1517"/>
                  </a:lnTo>
                  <a:lnTo>
                    <a:pt x="5397" y="1465"/>
                  </a:lnTo>
                  <a:lnTo>
                    <a:pt x="5324" y="1413"/>
                  </a:lnTo>
                  <a:lnTo>
                    <a:pt x="5248" y="1362"/>
                  </a:lnTo>
                  <a:lnTo>
                    <a:pt x="5170" y="1310"/>
                  </a:lnTo>
                  <a:lnTo>
                    <a:pt x="5090" y="1258"/>
                  </a:lnTo>
                  <a:lnTo>
                    <a:pt x="5008" y="1207"/>
                  </a:lnTo>
                  <a:close/>
                </a:path>
              </a:pathLst>
            </a:custGeom>
            <a:solidFill>
              <a:srgbClr val="005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9" name="Group 32"/>
          <p:cNvGrpSpPr>
            <a:grpSpLocks/>
          </p:cNvGrpSpPr>
          <p:nvPr/>
        </p:nvGrpSpPr>
        <p:grpSpPr bwMode="auto">
          <a:xfrm>
            <a:off x="454025" y="309563"/>
            <a:ext cx="6221413" cy="314325"/>
            <a:chOff x="286" y="195"/>
            <a:chExt cx="3919" cy="198"/>
          </a:xfrm>
        </p:grpSpPr>
        <p:sp>
          <p:nvSpPr>
            <p:cNvPr id="1036" name="Line 33"/>
            <p:cNvSpPr>
              <a:spLocks noChangeShapeType="1"/>
            </p:cNvSpPr>
            <p:nvPr userDrawn="1"/>
          </p:nvSpPr>
          <p:spPr bwMode="auto">
            <a:xfrm>
              <a:off x="286" y="196"/>
              <a:ext cx="1688" cy="0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Line 34"/>
            <p:cNvSpPr>
              <a:spLocks noChangeShapeType="1"/>
            </p:cNvSpPr>
            <p:nvPr userDrawn="1"/>
          </p:nvSpPr>
          <p:spPr bwMode="auto">
            <a:xfrm>
              <a:off x="1969" y="195"/>
              <a:ext cx="196" cy="196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Line 35"/>
            <p:cNvSpPr>
              <a:spLocks noChangeShapeType="1"/>
            </p:cNvSpPr>
            <p:nvPr userDrawn="1"/>
          </p:nvSpPr>
          <p:spPr bwMode="auto">
            <a:xfrm>
              <a:off x="2165" y="393"/>
              <a:ext cx="2040" cy="0"/>
            </a:xfrm>
            <a:prstGeom prst="line">
              <a:avLst/>
            </a:prstGeom>
            <a:noFill/>
            <a:ln w="12700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0" name="Group 36"/>
          <p:cNvGrpSpPr>
            <a:grpSpLocks/>
          </p:cNvGrpSpPr>
          <p:nvPr/>
        </p:nvGrpSpPr>
        <p:grpSpPr bwMode="auto">
          <a:xfrm>
            <a:off x="458788" y="163513"/>
            <a:ext cx="8255000" cy="593725"/>
            <a:chOff x="289" y="103"/>
            <a:chExt cx="5200" cy="374"/>
          </a:xfrm>
        </p:grpSpPr>
        <p:sp>
          <p:nvSpPr>
            <p:cNvPr id="1033" name="Rectangle 37"/>
            <p:cNvSpPr>
              <a:spLocks noChangeArrowheads="1"/>
            </p:cNvSpPr>
            <p:nvPr userDrawn="1"/>
          </p:nvSpPr>
          <p:spPr bwMode="auto">
            <a:xfrm>
              <a:off x="289" y="155"/>
              <a:ext cx="1879" cy="6"/>
            </a:xfrm>
            <a:prstGeom prst="rect">
              <a:avLst/>
            </a:prstGeom>
            <a:solidFill>
              <a:srgbClr val="FF6600">
                <a:alpha val="30196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34" name="Rectangle 38"/>
            <p:cNvSpPr>
              <a:spLocks noChangeArrowheads="1"/>
            </p:cNvSpPr>
            <p:nvPr userDrawn="1"/>
          </p:nvSpPr>
          <p:spPr bwMode="auto">
            <a:xfrm rot="2700000">
              <a:off x="2113" y="287"/>
              <a:ext cx="374" cy="6"/>
            </a:xfrm>
            <a:prstGeom prst="rect">
              <a:avLst/>
            </a:prstGeom>
            <a:solidFill>
              <a:srgbClr val="FF6600">
                <a:alpha val="30196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35" name="Rectangle 39"/>
            <p:cNvSpPr>
              <a:spLocks noChangeArrowheads="1"/>
            </p:cNvSpPr>
            <p:nvPr userDrawn="1"/>
          </p:nvSpPr>
          <p:spPr bwMode="auto">
            <a:xfrm>
              <a:off x="2431" y="423"/>
              <a:ext cx="3058" cy="6"/>
            </a:xfrm>
            <a:prstGeom prst="rect">
              <a:avLst/>
            </a:prstGeom>
            <a:solidFill>
              <a:srgbClr val="FF6600">
                <a:alpha val="30196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74792" name="Rectangle 4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08800" y="6553200"/>
            <a:ext cx="1806575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Business Sensitive</a:t>
            </a:r>
          </a:p>
        </p:txBody>
      </p:sp>
      <p:sp>
        <p:nvSpPr>
          <p:cNvPr id="74793" name="Rectangle 4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3788" y="6553200"/>
            <a:ext cx="271462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>
              <a:defRPr/>
            </a:pPr>
            <a:fld id="{12D642A8-FD0E-419E-9CB6-C4CC8D680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 i="1">
          <a:solidFill>
            <a:srgbClr val="003663"/>
          </a:solidFill>
          <a:latin typeface="Arial" charset="0"/>
        </a:defRPr>
      </a:lvl9pPr>
    </p:titleStyle>
    <p:bodyStyle>
      <a:lvl1pPr marL="230188" indent="-230188" algn="l" rtl="0" eaLnBrk="0" fontAlgn="base" hangingPunct="0">
        <a:lnSpc>
          <a:spcPct val="85000"/>
        </a:lnSpc>
        <a:spcBef>
          <a:spcPct val="4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Font typeface="Times New Roman" pitchFamily="18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892425" y="1572346"/>
            <a:ext cx="5805488" cy="575542"/>
          </a:xfrm>
        </p:spPr>
        <p:txBody>
          <a:bodyPr/>
          <a:lstStyle/>
          <a:p>
            <a:r>
              <a:rPr lang="en-US" sz="4400" dirty="0" smtClean="0"/>
              <a:t>WCNR-12</a:t>
            </a:r>
            <a:endParaRPr lang="en-US" sz="4400" dirty="0"/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914650" y="2289372"/>
            <a:ext cx="5783263" cy="533400"/>
          </a:xfrm>
        </p:spPr>
        <p:txBody>
          <a:bodyPr/>
          <a:lstStyle/>
          <a:p>
            <a:r>
              <a:rPr lang="en-US" altLang="en-US" dirty="0" smtClean="0"/>
              <a:t>Idaho National Laboratory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2919413" y="3477461"/>
            <a:ext cx="3052509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ct val="85000"/>
              </a:lnSpc>
              <a:spcBef>
                <a:spcPct val="40000"/>
              </a:spcBef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lnSpc>
                <a:spcPct val="85000"/>
              </a:lnSpc>
              <a:spcBef>
                <a:spcPct val="20000"/>
              </a:spcBef>
              <a:buClr>
                <a:srgbClr val="FF6600"/>
              </a:buClr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lnSpc>
                <a:spcPct val="85000"/>
              </a:lnSpc>
              <a:spcBef>
                <a:spcPct val="20000"/>
              </a:spcBef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lnSpc>
                <a:spcPct val="85000"/>
              </a:lnSpc>
              <a:spcBef>
                <a:spcPct val="20000"/>
              </a:spcBef>
              <a:buClr>
                <a:srgbClr val="FF6600"/>
              </a:buClr>
              <a:buFont typeface="Times New Roman" pitchFamily="18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lnSpc>
                <a:spcPct val="85000"/>
              </a:lnSpc>
              <a:spcBef>
                <a:spcPct val="20000"/>
              </a:spcBef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ClrTx/>
              <a:buNone/>
            </a:pPr>
            <a:r>
              <a:rPr lang="en-US" altLang="en-US" sz="1600" b="1" dirty="0" smtClean="0">
                <a:solidFill>
                  <a:schemeClr val="bg1"/>
                </a:solidFill>
              </a:rPr>
              <a:t>Aaron </a:t>
            </a:r>
            <a:r>
              <a:rPr lang="en-US" altLang="en-US" sz="1600" b="1" dirty="0">
                <a:solidFill>
                  <a:schemeClr val="bg1"/>
                </a:solidFill>
              </a:rPr>
              <a:t>E. Craft, Ph.D</a:t>
            </a:r>
            <a:r>
              <a:rPr lang="en-US" altLang="en-US" sz="1600" b="1" dirty="0" smtClean="0">
                <a:solidFill>
                  <a:schemeClr val="bg1"/>
                </a:solidFill>
              </a:rPr>
              <a:t>.</a:t>
            </a:r>
            <a:endParaRPr lang="en-US" altLang="en-US" sz="1600" dirty="0">
              <a:solidFill>
                <a:schemeClr val="bg1"/>
              </a:solidFill>
            </a:endParaRPr>
          </a:p>
          <a:p>
            <a:pPr>
              <a:buClrTx/>
              <a:buFontTx/>
              <a:buNone/>
            </a:pPr>
            <a:r>
              <a:rPr lang="en-US" altLang="en-US" sz="1600" dirty="0" smtClean="0">
                <a:solidFill>
                  <a:schemeClr val="bg1"/>
                </a:solidFill>
              </a:rPr>
              <a:t>Presented at WCNR-12</a:t>
            </a:r>
          </a:p>
          <a:p>
            <a:pPr>
              <a:buClrTx/>
              <a:buFontTx/>
              <a:buNone/>
            </a:pPr>
            <a:r>
              <a:rPr lang="en-US" altLang="en-US" sz="1600" dirty="0" smtClean="0">
                <a:solidFill>
                  <a:schemeClr val="bg1"/>
                </a:solidFill>
              </a:rPr>
              <a:t>September, 2018</a:t>
            </a:r>
            <a:endParaRPr lang="en-US" altLang="en-US" sz="1600" dirty="0">
              <a:solidFill>
                <a:schemeClr val="bg1"/>
              </a:solidFill>
            </a:endParaRPr>
          </a:p>
        </p:txBody>
      </p:sp>
      <p:pic>
        <p:nvPicPr>
          <p:cNvPr id="5" name="Picture 4" descr="INL Idaho USA map.pn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5563" y="2967425"/>
            <a:ext cx="5038437" cy="3898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BR1 Sepia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0" y="3106282"/>
            <a:ext cx="4697281" cy="3751718"/>
          </a:xfrm>
          <a:prstGeom prst="rect">
            <a:avLst/>
          </a:prstGeom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Idaho National Laboratory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Est. 1949 as the National Reactor Testing Station and Argonne-West</a:t>
            </a:r>
          </a:p>
          <a:p>
            <a:r>
              <a:rPr lang="en-US" dirty="0" smtClean="0">
                <a:ea typeface="ＭＳ Ｐゴシック" pitchFamily="34" charset="-128"/>
              </a:rPr>
              <a:t>First </a:t>
            </a:r>
            <a:r>
              <a:rPr lang="en-US" dirty="0">
                <a:ea typeface="ＭＳ Ｐゴシック" pitchFamily="34" charset="-128"/>
              </a:rPr>
              <a:t>nuclear power </a:t>
            </a:r>
            <a:r>
              <a:rPr lang="en-US" dirty="0" smtClean="0">
                <a:ea typeface="ＭＳ Ｐゴシック" pitchFamily="34" charset="-128"/>
              </a:rPr>
              <a:t>plant in 1951</a:t>
            </a:r>
            <a:endParaRPr lang="en-US" dirty="0">
              <a:ea typeface="ＭＳ Ｐゴシック" pitchFamily="34" charset="-128"/>
            </a:endParaRPr>
          </a:p>
          <a:p>
            <a:r>
              <a:rPr lang="en-US" altLang="en-US" dirty="0" smtClean="0"/>
              <a:t>Developed </a:t>
            </a:r>
            <a:r>
              <a:rPr lang="en-US" altLang="en-US" dirty="0"/>
              <a:t>Navy nuclear propulsion </a:t>
            </a:r>
            <a:r>
              <a:rPr lang="en-US" altLang="en-US" dirty="0" smtClean="0"/>
              <a:t>systems</a:t>
            </a:r>
          </a:p>
          <a:p>
            <a:r>
              <a:rPr lang="en-US" dirty="0" smtClean="0">
                <a:ea typeface="ＭＳ Ｐゴシック" pitchFamily="34" charset="-128"/>
              </a:rPr>
              <a:t>First demonstration of the </a:t>
            </a:r>
            <a:r>
              <a:rPr lang="en-US" dirty="0">
                <a:ea typeface="ＭＳ Ｐゴシック" pitchFamily="34" charset="-128"/>
              </a:rPr>
              <a:t>breeder reactor concept </a:t>
            </a:r>
            <a:endParaRPr lang="en-US" dirty="0" smtClean="0">
              <a:ea typeface="ＭＳ Ｐゴシック" pitchFamily="34" charset="-128"/>
            </a:endParaRPr>
          </a:p>
          <a:p>
            <a:r>
              <a:rPr lang="en-US" altLang="en-US" dirty="0" smtClean="0"/>
              <a:t>Built 52 nuclear </a:t>
            </a:r>
            <a:r>
              <a:rPr lang="en-US" altLang="en-US" dirty="0"/>
              <a:t>reactors</a:t>
            </a:r>
          </a:p>
          <a:p>
            <a:r>
              <a:rPr lang="en-US" dirty="0" smtClean="0">
                <a:ea typeface="ＭＳ Ｐゴシック" pitchFamily="34" charset="-128"/>
              </a:rPr>
              <a:t>The United States’ leading </a:t>
            </a:r>
            <a:r>
              <a:rPr lang="en-US" dirty="0">
                <a:ea typeface="ＭＳ Ｐゴシック" pitchFamily="34" charset="-128"/>
              </a:rPr>
              <a:t>N</a:t>
            </a:r>
            <a:r>
              <a:rPr lang="en-US" dirty="0" smtClean="0">
                <a:ea typeface="ＭＳ Ｐゴシック" pitchFamily="34" charset="-128"/>
              </a:rPr>
              <a:t>uclear </a:t>
            </a:r>
            <a:r>
              <a:rPr lang="en-US" b="1" dirty="0">
                <a:solidFill>
                  <a:srgbClr val="1A4DB2"/>
                </a:solidFill>
                <a:ea typeface="ＭＳ Ｐゴシック" pitchFamily="34" charset="-128"/>
              </a:rPr>
              <a:t>E</a:t>
            </a:r>
            <a:r>
              <a:rPr lang="en-US" b="1" dirty="0" smtClean="0">
                <a:solidFill>
                  <a:srgbClr val="1A4DB2"/>
                </a:solidFill>
                <a:ea typeface="ＭＳ Ｐゴシック" pitchFamily="34" charset="-128"/>
              </a:rPr>
              <a:t>nergy</a:t>
            </a:r>
            <a:r>
              <a:rPr lang="en-US" dirty="0" smtClean="0">
                <a:solidFill>
                  <a:srgbClr val="1A4DB2"/>
                </a:solidFill>
                <a:ea typeface="ＭＳ Ｐゴシック" pitchFamily="34" charset="-128"/>
              </a:rPr>
              <a:t> L</a:t>
            </a:r>
            <a:r>
              <a:rPr lang="en-US" dirty="0" smtClean="0">
                <a:ea typeface="ＭＳ Ｐゴシック" pitchFamily="34" charset="-128"/>
              </a:rPr>
              <a:t>aboratory</a:t>
            </a:r>
            <a:endParaRPr lang="en-US" dirty="0">
              <a:ea typeface="ＭＳ Ｐゴシック" pitchFamily="34" charset="-128"/>
            </a:endParaRPr>
          </a:p>
          <a:p>
            <a:endParaRPr lang="en-US" altLang="en-US" dirty="0"/>
          </a:p>
          <a:p>
            <a:endParaRPr lang="en-US" altLang="en-US" dirty="0" smtClean="0"/>
          </a:p>
        </p:txBody>
      </p:sp>
      <p:pic>
        <p:nvPicPr>
          <p:cNvPr id="13" name="Picture 19" descr="RT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55246" y="4418013"/>
            <a:ext cx="1488754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upload.wikimedia.org/wikipedia/commons/d/d4/Nautilus_cor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19" y="1945025"/>
            <a:ext cx="1830455" cy="232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109048" y="4348908"/>
            <a:ext cx="5778307" cy="2315651"/>
            <a:chOff x="2109048" y="4348908"/>
            <a:chExt cx="5778307" cy="2315651"/>
          </a:xfrm>
        </p:grpSpPr>
        <p:grpSp>
          <p:nvGrpSpPr>
            <p:cNvPr id="6" name="Group 5"/>
            <p:cNvGrpSpPr/>
            <p:nvPr/>
          </p:nvGrpSpPr>
          <p:grpSpPr>
            <a:xfrm>
              <a:off x="2109048" y="4348908"/>
              <a:ext cx="5778307" cy="2315651"/>
              <a:chOff x="1654169" y="4383548"/>
              <a:chExt cx="5778307" cy="2315651"/>
            </a:xfrm>
          </p:grpSpPr>
          <p:pic>
            <p:nvPicPr>
              <p:cNvPr id="7" name="Picture 13" descr="SSN 571 Nautilus"/>
              <p:cNvPicPr>
                <a:picLocks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659650" y="4383548"/>
                <a:ext cx="1796386" cy="1088721"/>
              </a:xfrm>
              <a:prstGeom prst="rect">
                <a:avLst/>
              </a:prstGeom>
              <a:noFill/>
              <a:ln w="3175" cmpd="sng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8" name="Picture 14" descr="70-59bw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654169" y="5607870"/>
                <a:ext cx="1801867" cy="1091329"/>
              </a:xfrm>
              <a:prstGeom prst="rect">
                <a:avLst/>
              </a:prstGeom>
              <a:noFill/>
              <a:ln w="3175" cmpd="sng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9" name="Picture 16" descr="EBR_II and FCF"/>
              <p:cNvPicPr>
                <a:picLocks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5607315" y="5610478"/>
                <a:ext cx="1825161" cy="1088721"/>
              </a:xfrm>
              <a:prstGeom prst="rect">
                <a:avLst/>
              </a:prstGeom>
              <a:noFill/>
              <a:ln w="3175" cmpd="sng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0" name="Picture 18" descr="LOFT"/>
              <p:cNvPicPr>
                <a:picLocks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3609503" y="4383548"/>
                <a:ext cx="1858047" cy="1088721"/>
              </a:xfrm>
              <a:prstGeom prst="rect">
                <a:avLst/>
              </a:prstGeom>
              <a:noFill/>
              <a:ln w="3175" cmpd="sng">
                <a:solidFill>
                  <a:schemeClr val="bg1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11" name="Picture 15" descr="4 light bulbs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3610873" y="5611782"/>
                <a:ext cx="1845715" cy="1087417"/>
              </a:xfrm>
              <a:prstGeom prst="rect">
                <a:avLst/>
              </a:prstGeom>
              <a:noFill/>
              <a:ln w="3175" cmpd="sng">
                <a:solidFill>
                  <a:srgbClr val="FFFFFF"/>
                </a:solidFill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10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4" t="19866" r="7621" b="7744"/>
            <a:stretch/>
          </p:blipFill>
          <p:spPr>
            <a:xfrm>
              <a:off x="6069625" y="4353548"/>
              <a:ext cx="1813931" cy="1084081"/>
            </a:xfrm>
            <a:prstGeom prst="rect">
              <a:avLst/>
            </a:prstGeom>
            <a:ln w="3175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64437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7" descr="3 campus INL Overview"/>
          <p:cNvPicPr>
            <a:picLocks noChangeAspect="1" noChangeArrowheads="1"/>
          </p:cNvPicPr>
          <p:nvPr/>
        </p:nvPicPr>
        <p:blipFill rotWithShape="1">
          <a:blip r:embed="rId2" cstate="print"/>
          <a:srcRect r="978"/>
          <a:stretch/>
        </p:blipFill>
        <p:spPr bwMode="auto">
          <a:xfrm>
            <a:off x="-3921" y="3819442"/>
            <a:ext cx="4724881" cy="3038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Idaho National Laboratory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4" y="1598614"/>
            <a:ext cx="8024840" cy="2220828"/>
          </a:xfrm>
        </p:spPr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2250 km</a:t>
            </a:r>
            <a:r>
              <a:rPr lang="en-US" baseline="30000" dirty="0" smtClean="0">
                <a:ea typeface="ＭＳ Ｐゴシック" pitchFamily="34" charset="-128"/>
              </a:rPr>
              <a:t>2</a:t>
            </a:r>
            <a:r>
              <a:rPr lang="en-US" dirty="0" smtClean="0">
                <a:ea typeface="ＭＳ Ｐゴシック" pitchFamily="34" charset="-128"/>
              </a:rPr>
              <a:t> (</a:t>
            </a:r>
            <a:r>
              <a:rPr lang="en-US" dirty="0" smtClean="0">
                <a:latin typeface="Arial Narrow" panose="020B0606020202030204" pitchFamily="34" charset="0"/>
                <a:ea typeface="ＭＳ Ｐゴシック" pitchFamily="34" charset="-128"/>
              </a:rPr>
              <a:t>~40</a:t>
            </a:r>
            <a:r>
              <a:rPr lang="en-US" dirty="0" smtClean="0">
                <a:latin typeface="Arial Narrow" panose="020B0606020202030204" pitchFamily="34" charset="0"/>
                <a:ea typeface="ＭＳ Ｐゴシック" pitchFamily="34" charset="-128"/>
                <a:sym typeface="Wingdings 2"/>
              </a:rPr>
              <a:t></a:t>
            </a:r>
            <a:r>
              <a:rPr lang="en-US" dirty="0" smtClean="0">
                <a:latin typeface="Arial Narrow" panose="020B0606020202030204" pitchFamily="34" charset="0"/>
                <a:ea typeface="ＭＳ Ｐゴシック" pitchFamily="34" charset="-128"/>
              </a:rPr>
              <a:t>Manhattan, 20</a:t>
            </a:r>
            <a:r>
              <a:rPr lang="en-US" dirty="0" smtClean="0">
                <a:latin typeface="Arial Narrow" panose="020B0606020202030204" pitchFamily="34" charset="0"/>
                <a:ea typeface="ＭＳ Ｐゴシック" pitchFamily="34" charset="-128"/>
                <a:sym typeface="Wingdings 2"/>
              </a:rPr>
              <a:t>Paris</a:t>
            </a:r>
            <a:r>
              <a:rPr lang="en-US" dirty="0" smtClean="0">
                <a:ea typeface="ＭＳ Ｐゴシック" pitchFamily="34" charset="-128"/>
              </a:rPr>
              <a:t>)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~580 </a:t>
            </a:r>
            <a:r>
              <a:rPr lang="en-US" dirty="0">
                <a:ea typeface="ＭＳ Ｐゴシック" pitchFamily="34" charset="-128"/>
              </a:rPr>
              <a:t>buildings </a:t>
            </a:r>
          </a:p>
          <a:p>
            <a:r>
              <a:rPr lang="en-US" dirty="0" smtClean="0">
                <a:ea typeface="ＭＳ Ｐゴシック" pitchFamily="34" charset="-128"/>
              </a:rPr>
              <a:t>300 </a:t>
            </a:r>
            <a:r>
              <a:rPr lang="en-US" dirty="0">
                <a:ea typeface="ＭＳ Ｐゴシック" pitchFamily="34" charset="-128"/>
              </a:rPr>
              <a:t>metric tons of used </a:t>
            </a:r>
            <a:r>
              <a:rPr lang="en-US" dirty="0" smtClean="0">
                <a:ea typeface="ＭＳ Ｐゴシック" pitchFamily="34" charset="-128"/>
              </a:rPr>
              <a:t>fuel</a:t>
            </a:r>
          </a:p>
          <a:p>
            <a:r>
              <a:rPr lang="en-US" dirty="0" smtClean="0">
                <a:ea typeface="ＭＳ Ｐゴシック" pitchFamily="34" charset="-128"/>
              </a:rPr>
              <a:t>~4200 employees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4 reactors</a:t>
            </a:r>
          </a:p>
          <a:p>
            <a:r>
              <a:rPr lang="en-US" dirty="0" smtClean="0">
                <a:ea typeface="ＭＳ Ｐゴシック" pitchFamily="34" charset="-128"/>
              </a:rPr>
              <a:t>3 neutron beams for imaging</a:t>
            </a:r>
            <a:endParaRPr lang="en-US" dirty="0">
              <a:ea typeface="ＭＳ Ｐゴシック" pitchFamily="34" charset="-128"/>
            </a:endParaRPr>
          </a:p>
        </p:txBody>
      </p:sp>
      <p:pic>
        <p:nvPicPr>
          <p:cNvPr id="10" name="Picture 9" descr="HFEF Cell D1277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2143" y="4690971"/>
            <a:ext cx="2666543" cy="200790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732143" y="1598614"/>
            <a:ext cx="4297372" cy="3017408"/>
            <a:chOff x="-2479976" y="3344392"/>
            <a:chExt cx="4513053" cy="3168851"/>
          </a:xfrm>
        </p:grpSpPr>
        <p:pic>
          <p:nvPicPr>
            <p:cNvPr id="14" name="Picture 13" descr="ATR_core.jp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25"/>
            <a:stretch/>
          </p:blipFill>
          <p:spPr>
            <a:xfrm>
              <a:off x="-211678" y="3348762"/>
              <a:ext cx="2244755" cy="1542884"/>
            </a:xfrm>
            <a:prstGeom prst="rect">
              <a:avLst/>
            </a:prstGeom>
            <a:ln w="19050" cmpd="sng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Picture 2" descr="C:\Users\campjl\Downloads\TREAT_P-8286-071.JPG"/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5234"/>
            <a:stretch/>
          </p:blipFill>
          <p:spPr bwMode="auto">
            <a:xfrm>
              <a:off x="-2479976" y="3344392"/>
              <a:ext cx="2174564" cy="1542884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 descr="C:\Users\campjl\Downloads\NRAD_P-8856-02.JPG"/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71" r="-1"/>
            <a:stretch/>
          </p:blipFill>
          <p:spPr bwMode="auto">
            <a:xfrm>
              <a:off x="-2479976" y="4970357"/>
              <a:ext cx="2229237" cy="1542884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6" descr="ATR_Complex_Image 2.jpg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0345" y="4970359"/>
              <a:ext cx="2173955" cy="1542884"/>
            </a:xfrm>
            <a:prstGeom prst="rect">
              <a:avLst/>
            </a:prstGeom>
            <a:ln w="19050" cmpd="sng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TextBox 17"/>
            <p:cNvSpPr txBox="1"/>
            <p:nvPr/>
          </p:nvSpPr>
          <p:spPr>
            <a:xfrm>
              <a:off x="-250739" y="4659763"/>
              <a:ext cx="612950" cy="10987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ATR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-90053" y="5024818"/>
              <a:ext cx="612950" cy="10987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ATR-C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-856924" y="5024818"/>
              <a:ext cx="612951" cy="109872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NRAD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933420" y="4664633"/>
              <a:ext cx="854108" cy="60284"/>
            </a:xfrm>
            <a:prstGeom prst="rect">
              <a:avLst/>
            </a:prstGeom>
            <a:noFill/>
            <a:effectLst>
              <a:outerShdw blurRad="25400" dist="25400" dir="2700000" algn="tl" rotWithShape="0">
                <a:prstClr val="black"/>
              </a:outerShdw>
            </a:effectLst>
          </p:spPr>
          <p:txBody>
            <a:bodyPr wrap="square" lIns="0" tIns="0" rIns="0" bIns="0" rtlCol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TREAT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85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Hosting WCNR-12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4" y="1598614"/>
            <a:ext cx="8024840" cy="428429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ea typeface="ＭＳ Ｐゴシック" pitchFamily="34" charset="-128"/>
              </a:rPr>
              <a:t>Planning </a:t>
            </a:r>
            <a:r>
              <a:rPr lang="en-US" dirty="0">
                <a:ea typeface="ＭＳ Ｐゴシック" pitchFamily="34" charset="-128"/>
              </a:rPr>
              <a:t>so far: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Have a professional event planner </a:t>
            </a:r>
            <a:endParaRPr lang="en-US" dirty="0" smtClean="0">
              <a:ea typeface="ＭＳ Ｐゴシック" pitchFamily="34" charset="-128"/>
            </a:endParaRPr>
          </a:p>
          <a:p>
            <a:pPr lvl="1"/>
            <a:r>
              <a:rPr lang="en-US" dirty="0" smtClean="0">
                <a:ea typeface="ＭＳ Ｐゴシック" pitchFamily="34" charset="-128"/>
              </a:rPr>
              <a:t>Made </a:t>
            </a:r>
            <a:r>
              <a:rPr lang="en-US" dirty="0">
                <a:ea typeface="ＭＳ Ｐゴシック" pitchFamily="34" charset="-128"/>
              </a:rPr>
              <a:t>budget for the event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Surveyed several locations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Have approvals from INL and DOE</a:t>
            </a:r>
          </a:p>
          <a:p>
            <a:r>
              <a:rPr lang="en-US" dirty="0" smtClean="0">
                <a:ea typeface="ＭＳ Ｐゴシック" pitchFamily="34" charset="-128"/>
              </a:rPr>
              <a:t>Backup plan to host at INL</a:t>
            </a:r>
          </a:p>
          <a:p>
            <a:r>
              <a:rPr lang="en-US" dirty="0" smtClean="0">
                <a:ea typeface="ＭＳ Ｐゴシック" pitchFamily="34" charset="-128"/>
              </a:rPr>
              <a:t>Primary plan to host in </a:t>
            </a:r>
            <a:r>
              <a:rPr lang="en-US" dirty="0" smtClean="0">
                <a:ea typeface="ＭＳ Ｐゴシック" pitchFamily="34" charset="-128"/>
              </a:rPr>
              <a:t>Jackson, </a:t>
            </a:r>
            <a:r>
              <a:rPr lang="en-US" dirty="0" smtClean="0">
                <a:ea typeface="ＭＳ Ｐゴシック" pitchFamily="34" charset="-128"/>
              </a:rPr>
              <a:t>WY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Neutron Imaging School &amp; Main Conference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Snow King Conference Center 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Airport in Jackson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 smtClean="0">
                <a:ea typeface="ＭＳ Ｐゴシック" pitchFamily="34" charset="-128"/>
              </a:rPr>
              <a:t>Tour of INL imaging facilities after general conference</a:t>
            </a:r>
          </a:p>
          <a:p>
            <a:pPr lvl="1"/>
            <a:r>
              <a:rPr lang="en-US" dirty="0" smtClean="0">
                <a:ea typeface="ＭＳ Ｐゴシック" pitchFamily="34" charset="-128"/>
              </a:rPr>
              <a:t>Charter a bus for transport</a:t>
            </a:r>
            <a:endParaRPr lang="en-US" dirty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dirty="0" smtClean="0">
                <a:ea typeface="ＭＳ Ｐゴシック" pitchFamily="34" charset="-128"/>
              </a:rPr>
              <a:t>PICTURES…</a:t>
            </a:r>
            <a:endParaRPr lang="en-US" dirty="0">
              <a:ea typeface="ＭＳ Ｐゴシック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6" t="12039" r="14037" b="7065"/>
          <a:stretch/>
        </p:blipFill>
        <p:spPr>
          <a:xfrm>
            <a:off x="5299883" y="1113945"/>
            <a:ext cx="3698345" cy="23730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61830" y="1689374"/>
            <a:ext cx="103659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8738" indent="-58738">
              <a:buClr>
                <a:srgbClr val="FFFF0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1200" b="1" dirty="0" smtClean="0"/>
              <a:t> </a:t>
            </a:r>
            <a:r>
              <a:rPr lang="en-US" sz="1800" b="1" dirty="0" smtClean="0"/>
              <a:t>Jackson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153942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snow king jacks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2561"/>
            <a:ext cx="6267450" cy="352544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72" y="1"/>
            <a:ext cx="4139728" cy="276116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Image result for snow king conference center jackso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6"/>
          <a:stretch/>
        </p:blipFill>
        <p:spPr bwMode="auto">
          <a:xfrm>
            <a:off x="5657850" y="2881813"/>
            <a:ext cx="3409950" cy="20290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Jackson Hole Chamber of Commerc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350" y="5168614"/>
            <a:ext cx="3981450" cy="159413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057775" y="5130514"/>
            <a:ext cx="18951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Hayden’s Post Restaurant at Snow King Resort</a:t>
            </a:r>
            <a:endParaRPr lang="en-US" sz="1000" b="1" dirty="0">
              <a:solidFill>
                <a:srgbClr val="000000"/>
              </a:solidFill>
            </a:endParaRPr>
          </a:p>
        </p:txBody>
      </p:sp>
      <p:pic>
        <p:nvPicPr>
          <p:cNvPr id="6154" name="Picture 10" descr="Image result for snow king jacks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876800" cy="3251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10338" y="4716"/>
            <a:ext cx="3456124" cy="49244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r"/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Can reserve 150 rooms at $129/night</a:t>
            </a:r>
            <a:b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(</a:t>
            </a:r>
            <a:r>
              <a:rPr lang="en-US" sz="1600" i="1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expected $141/night in 2022</a:t>
            </a: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)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81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4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3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Image result for snow king jack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550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47560" y="5127664"/>
            <a:ext cx="967740" cy="49244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Snow King</a:t>
            </a:r>
            <a:b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Resort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77970" y="3620769"/>
            <a:ext cx="662940" cy="492443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Town</a:t>
            </a:r>
            <a:b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</a:br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Center</a:t>
            </a:r>
            <a:endParaRPr lang="en-US" sz="16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10104" y="2371486"/>
            <a:ext cx="896619" cy="24622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AIRPORT</a:t>
            </a:r>
          </a:p>
        </p:txBody>
      </p:sp>
    </p:spTree>
    <p:extLst>
      <p:ext uri="{BB962C8B-B14F-4D97-AF65-F5344CB8AC3E}">
        <p14:creationId xmlns:p14="http://schemas.microsoft.com/office/powerpoint/2010/main" val="321359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Jackson, Wyom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06" y="0"/>
            <a:ext cx="948110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91941" y="1300021"/>
            <a:ext cx="502920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4197 m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4030980" y="1219200"/>
            <a:ext cx="624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7947661" y="5506261"/>
            <a:ext cx="502920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3294 m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7886700" y="5425440"/>
            <a:ext cx="624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526280" y="4675681"/>
            <a:ext cx="830579" cy="1692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100" dirty="0" smtClean="0">
                <a:solidFill>
                  <a:srgbClr val="000000"/>
                </a:solidFill>
                <a:latin typeface="Trebuchet MS" panose="020B0603020202020204" pitchFamily="34" charset="0"/>
              </a:rPr>
              <a:t>Elev. 1901 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4049" y="3429000"/>
            <a:ext cx="830579" cy="21544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400" dirty="0" smtClean="0">
                <a:solidFill>
                  <a:srgbClr val="FFFFFF"/>
                </a:solidFill>
                <a:effectLst>
                  <a:glow rad="127000">
                    <a:srgbClr val="3399FF"/>
                  </a:glow>
                </a:effectLst>
                <a:latin typeface="Trebuchet MS" panose="020B0603020202020204" pitchFamily="34" charset="0"/>
              </a:rPr>
              <a:t>AIRPORT</a:t>
            </a:r>
          </a:p>
        </p:txBody>
      </p:sp>
      <p:pic>
        <p:nvPicPr>
          <p:cNvPr id="9" name="Picture 8" descr="Yellowstone sig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2977" y="215444"/>
            <a:ext cx="1358181" cy="898358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029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age result for jackson hole, w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161" y="3984697"/>
            <a:ext cx="4788839" cy="287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12050" y="4143876"/>
            <a:ext cx="321024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FrutigerLT-Light"/>
              </a:rPr>
              <a:t>Town Square shootout every summer </a:t>
            </a:r>
            <a:r>
              <a:rPr lang="en-US" sz="1400" dirty="0" smtClean="0">
                <a:solidFill>
                  <a:srgbClr val="000000"/>
                </a:solidFill>
                <a:latin typeface="FrutigerLT-Light"/>
              </a:rPr>
              <a:t>night Monday </a:t>
            </a:r>
            <a:r>
              <a:rPr lang="en-US" sz="1400" dirty="0">
                <a:solidFill>
                  <a:srgbClr val="000000"/>
                </a:solidFill>
                <a:latin typeface="FrutigerLT-Light"/>
              </a:rPr>
              <a:t>through Saturday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2064" name="Picture 16" descr="http://jacksonhole-traveler-production.s3.amazonaws.com/wp-content/uploads/2016/05/19220914/4th-july-parade-jackson-hole-1280x8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2085"/>
            <a:ext cx="4314826" cy="287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Image result for jackson hole moo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1"/>
            <a:ext cx="3628352" cy="150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1552580"/>
            <a:ext cx="3590925" cy="238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Image result for bear in jackson hol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7537"/>
            <a:ext cx="2972030" cy="198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Related imag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2972030" cy="193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4399" y="0"/>
            <a:ext cx="2516308" cy="175045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972030" y="1928164"/>
            <a:ext cx="2581045" cy="1892826"/>
            <a:chOff x="2972030" y="1855400"/>
            <a:chExt cx="2581045" cy="1892826"/>
          </a:xfrm>
        </p:grpSpPr>
        <p:sp>
          <p:nvSpPr>
            <p:cNvPr id="18" name="TextBox 17"/>
            <p:cNvSpPr txBox="1"/>
            <p:nvPr/>
          </p:nvSpPr>
          <p:spPr>
            <a:xfrm>
              <a:off x="2972030" y="1855400"/>
              <a:ext cx="2581045" cy="1892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600"/>
                </a:spcAft>
              </a:pPr>
              <a:r>
                <a:rPr lang="en-US" sz="1600" b="1" u="sng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JACKSON, </a:t>
              </a:r>
              <a:r>
                <a:rPr lang="en-US" sz="1600" b="1" u="sng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WY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CLASSIC WESTERN TOWN</a:t>
              </a:r>
              <a:b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</a:b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VISITOR FRIENDLY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AIRPORT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RESTAURANTS </a:t>
              </a:r>
              <a:r>
                <a:rPr lang="en-US" sz="1600" b="1" dirty="0" smtClean="0">
                  <a:solidFill>
                    <a:srgbClr val="FFFFFF"/>
                  </a:solidFill>
                  <a:cs typeface="Times New Roman" panose="02020603050405020304" pitchFamily="18" charset="0"/>
                </a:rPr>
                <a:t>&amp;</a:t>
              </a: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 PUBS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SHOPPING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600" b="1" dirty="0" smtClean="0">
                  <a:solidFill>
                    <a:srgbClr val="FFFFFF"/>
                  </a:solidFill>
                  <a:latin typeface="Trebuchet MS" panose="020B0603020202020204" pitchFamily="34" charset="0"/>
                </a:rPr>
                <a:t>LUXURY      RUSTIC</a:t>
              </a:r>
            </a:p>
          </p:txBody>
        </p:sp>
        <p:sp>
          <p:nvSpPr>
            <p:cNvPr id="2" name="Left-Right Arrow 1"/>
            <p:cNvSpPr/>
            <p:nvPr/>
          </p:nvSpPr>
          <p:spPr bwMode="auto">
            <a:xfrm>
              <a:off x="4155080" y="3492563"/>
              <a:ext cx="283222" cy="121381"/>
            </a:xfrm>
            <a:prstGeom prst="leftRightArrow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708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https://www.tetonlodge.com/~/media/60348D48721C47268A251518F278A464.ash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64" y="0"/>
            <a:ext cx="3496907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jackson hole, WY rode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977" y="0"/>
            <a:ext cx="2705967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940494"/>
            <a:ext cx="4229099" cy="282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Bull Riding Jackson Hole Rode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10347"/>
            <a:ext cx="2743200" cy="18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Sands Whitewater Snake River Cany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052" y="3190876"/>
            <a:ext cx="4833219" cy="362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2032" y="3164116"/>
            <a:ext cx="1550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MAKE IT A VACATION</a:t>
            </a:r>
            <a:endParaRPr lang="en-US" sz="20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9" name="Picture 6" descr="Grand Teton Hiking to Phelps Point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876901"/>
            <a:ext cx="1828800" cy="1218724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Biking in Grand Teton National Par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5725"/>
            <a:ext cx="2743200" cy="18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9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 descr="Horseback riding in Jackson Hole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26" y="1284049"/>
            <a:ext cx="5054712" cy="336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325" y="1923548"/>
            <a:ext cx="4361153" cy="941038"/>
          </a:xfrm>
        </p:spPr>
        <p:txBody>
          <a:bodyPr/>
          <a:lstStyle/>
          <a:p>
            <a:r>
              <a:rPr lang="en-US" sz="1800" dirty="0" smtClean="0"/>
              <a:t>Adjacent </a:t>
            </a:r>
            <a:r>
              <a:rPr lang="en-US" sz="1800" dirty="0"/>
              <a:t>to </a:t>
            </a:r>
            <a:r>
              <a:rPr lang="en-US" sz="1800" dirty="0" smtClean="0"/>
              <a:t>the Jackson </a:t>
            </a:r>
            <a:r>
              <a:rPr lang="en-US" sz="1800" dirty="0" smtClean="0"/>
              <a:t>valley</a:t>
            </a:r>
            <a:endParaRPr lang="en-US" sz="1800" dirty="0" smtClean="0"/>
          </a:p>
          <a:p>
            <a:r>
              <a:rPr lang="en-US" sz="1800" dirty="0" smtClean="0"/>
              <a:t>Teton </a:t>
            </a:r>
            <a:r>
              <a:rPr lang="en-US" sz="1800" dirty="0"/>
              <a:t>mountain </a:t>
            </a:r>
            <a:r>
              <a:rPr lang="en-US" sz="1800" dirty="0" smtClean="0"/>
              <a:t>range and the </a:t>
            </a:r>
            <a:r>
              <a:rPr lang="en-US" sz="1800" dirty="0"/>
              <a:t>iconic </a:t>
            </a:r>
            <a:r>
              <a:rPr lang="en-US" sz="1800" dirty="0" smtClean="0"/>
              <a:t>4,200-meter </a:t>
            </a:r>
            <a:r>
              <a:rPr lang="en-US" sz="1800" dirty="0"/>
              <a:t>Grand Teton </a:t>
            </a:r>
            <a:r>
              <a:rPr lang="en-US" sz="1800" dirty="0" smtClean="0"/>
              <a:t>peak</a:t>
            </a:r>
          </a:p>
          <a:p>
            <a:r>
              <a:rPr lang="en-US" sz="1800" dirty="0" smtClean="0"/>
              <a:t>Mountaineering</a:t>
            </a:r>
            <a:r>
              <a:rPr lang="en-US" sz="1800" dirty="0"/>
              <a:t>, hiking, backcountry camping and </a:t>
            </a:r>
            <a:r>
              <a:rPr lang="en-US" sz="1800" dirty="0" smtClean="0"/>
              <a:t>fishing</a:t>
            </a:r>
          </a:p>
          <a:p>
            <a:r>
              <a:rPr lang="en-US" sz="1800" dirty="0" smtClean="0"/>
              <a:t>Adjacent to </a:t>
            </a:r>
            <a:r>
              <a:rPr lang="en-US" sz="1800" dirty="0"/>
              <a:t>Yellowstone National </a:t>
            </a:r>
            <a:r>
              <a:rPr lang="en-US" sz="1800" dirty="0" smtClean="0"/>
              <a:t>Park</a:t>
            </a:r>
            <a:endParaRPr lang="en-US" sz="1800" dirty="0"/>
          </a:p>
        </p:txBody>
      </p:sp>
      <p:pic>
        <p:nvPicPr>
          <p:cNvPr id="13318" name="Picture 6" descr="Image result for grand teton national park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55" b="24039"/>
          <a:stretch/>
        </p:blipFill>
        <p:spPr bwMode="auto">
          <a:xfrm>
            <a:off x="6353516" y="-6225"/>
            <a:ext cx="2782272" cy="150876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Image result for grand teton national park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48286" y="1502535"/>
            <a:ext cx="4087502" cy="250850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22" name="Picture 10" descr="Image result for grand teton national par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6426" y="-6225"/>
            <a:ext cx="3146610" cy="150876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Barn in Jackson Hole, Wyomi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0421"/>
            <a:ext cx="9144000" cy="2887579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Grand Teton National Par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184" y="-6225"/>
            <a:ext cx="3213332" cy="150876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2"/>
          <p:cNvSpPr txBox="1">
            <a:spLocks/>
          </p:cNvSpPr>
          <p:nvPr/>
        </p:nvSpPr>
        <p:spPr bwMode="auto">
          <a:xfrm>
            <a:off x="2566274" y="227680"/>
            <a:ext cx="4503892" cy="54864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5pPr>
            <a:lvl6pPr marL="4572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 i="1">
                <a:solidFill>
                  <a:srgbClr val="003663"/>
                </a:solidFill>
                <a:latin typeface="Arial" charset="0"/>
              </a:defRPr>
            </a:lvl9pPr>
          </a:lstStyle>
          <a:p>
            <a:pPr algn="ctr"/>
            <a:r>
              <a:rPr lang="en-US" kern="0" dirty="0" smtClean="0"/>
              <a:t>Grand Teton National Park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90046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Elk in Grand Teton National Park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0022"/>
            <a:ext cx="2969777" cy="197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http://media.graytvinc.com/images/teton_bison.jpg"/>
          <p:cNvPicPr>
            <a:picLocks noChangeAspect="1" noChangeArrowheads="1"/>
          </p:cNvPicPr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49930" y="2141104"/>
            <a:ext cx="3374319" cy="208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5613" y="2662280"/>
            <a:ext cx="5759070" cy="1642684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1600" dirty="0" smtClean="0"/>
              <a:t>~1 hour from </a:t>
            </a:r>
            <a:r>
              <a:rPr lang="en-US" sz="1600" dirty="0" smtClean="0"/>
              <a:t>Jackson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dirty="0" smtClean="0"/>
              <a:t>Est. 1872</a:t>
            </a:r>
            <a:r>
              <a:rPr lang="en-US" sz="1600" dirty="0"/>
              <a:t>, the USA’s oldest national park </a:t>
            </a:r>
            <a:endParaRPr lang="en-US" sz="1600" dirty="0" smtClean="0"/>
          </a:p>
          <a:p>
            <a:pPr>
              <a:spcBef>
                <a:spcPts val="600"/>
              </a:spcBef>
            </a:pPr>
            <a:r>
              <a:rPr lang="en-US" sz="1600" dirty="0" smtClean="0"/>
              <a:t>&gt;9000 km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wilderness area </a:t>
            </a:r>
            <a:r>
              <a:rPr lang="en-US" sz="1600" dirty="0"/>
              <a:t>atop a volcanic hot spot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Dramatic canyons, alpine rivers, lush forests, hot springs and gushing geysers, including its most </a:t>
            </a:r>
            <a:r>
              <a:rPr lang="en-US" sz="1600" dirty="0" smtClean="0"/>
              <a:t>famous </a:t>
            </a:r>
            <a:r>
              <a:rPr lang="en-US" sz="1600" dirty="0"/>
              <a:t>Old Faithful </a:t>
            </a:r>
          </a:p>
          <a:p>
            <a:pPr>
              <a:spcBef>
                <a:spcPts val="600"/>
              </a:spcBef>
            </a:pPr>
            <a:r>
              <a:rPr lang="en-US" sz="1600" dirty="0" smtClean="0"/>
              <a:t>Home </a:t>
            </a:r>
            <a:r>
              <a:rPr lang="en-US" sz="1600" dirty="0"/>
              <a:t>to </a:t>
            </a:r>
            <a:r>
              <a:rPr lang="en-US" sz="1600" dirty="0" smtClean="0"/>
              <a:t>bears</a:t>
            </a:r>
            <a:r>
              <a:rPr lang="en-US" sz="1600" dirty="0"/>
              <a:t>, wolves, bison, </a:t>
            </a:r>
            <a:r>
              <a:rPr lang="en-US" sz="1600" dirty="0" smtClean="0"/>
              <a:t>elk and moose</a:t>
            </a:r>
            <a:endParaRPr lang="en-US" sz="1600" dirty="0"/>
          </a:p>
        </p:txBody>
      </p:sp>
      <p:pic>
        <p:nvPicPr>
          <p:cNvPr id="12291" name="Picture 3" descr="J:\Yellowstone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30414" y="3098"/>
            <a:ext cx="4113586" cy="26025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J:\YellowstoneFalls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6452" y="3098"/>
            <a:ext cx="4721076" cy="26025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J:\724485-Yellowstone-National-Park-East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4155" y="2643954"/>
            <a:ext cx="2799845" cy="15468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Old Faithful Geyser - Yellowstone National Par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011" y="4229100"/>
            <a:ext cx="5598989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Yellowstone National Park in the Spri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1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2600" y="115193"/>
            <a:ext cx="5486400" cy="548640"/>
          </a:xfrm>
          <a:solidFill>
            <a:schemeClr val="bg1">
              <a:alpha val="50000"/>
            </a:schemeClr>
          </a:solidFill>
        </p:spPr>
        <p:txBody>
          <a:bodyPr anchor="ctr" anchorCtr="1"/>
          <a:lstStyle/>
          <a:p>
            <a:pPr algn="ctr"/>
            <a:r>
              <a:rPr lang="en-US" dirty="0"/>
              <a:t>Yellowstone National Park</a:t>
            </a:r>
          </a:p>
        </p:txBody>
      </p:sp>
    </p:spTree>
    <p:extLst>
      <p:ext uri="{BB962C8B-B14F-4D97-AF65-F5344CB8AC3E}">
        <p14:creationId xmlns:p14="http://schemas.microsoft.com/office/powerpoint/2010/main" val="409578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Elk in Grand Teton National Park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50022"/>
            <a:ext cx="2969777" cy="1979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http://media.graytvinc.com/images/teton_bison.jpg"/>
          <p:cNvPicPr>
            <a:picLocks noChangeAspect="1" noChangeArrowheads="1"/>
          </p:cNvPicPr>
          <p:nvPr/>
        </p:nvPicPr>
        <p:blipFill rotWithShape="1">
          <a:blip r:embed="rId3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49930" y="2141104"/>
            <a:ext cx="3374319" cy="2087996"/>
          </a:xfrm>
          <a:prstGeom prst="rect">
            <a:avLst/>
          </a:prstGeom>
          <a:noFill/>
          <a:ln w="254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7562" y="2763543"/>
            <a:ext cx="5620625" cy="1326555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sz="1600" u="sng" dirty="0" smtClean="0"/>
              <a:t>Tentative Schedule</a:t>
            </a:r>
            <a:r>
              <a:rPr lang="en-US" sz="1600" dirty="0" smtClean="0"/>
              <a:t>   (June?)</a:t>
            </a:r>
            <a:endParaRPr lang="en-US" sz="1600" u="sng" dirty="0" smtClean="0"/>
          </a:p>
          <a:p>
            <a:pPr>
              <a:spcBef>
                <a:spcPts val="600"/>
              </a:spcBef>
              <a:tabLst>
                <a:tab pos="1601788" algn="l"/>
              </a:tabLst>
            </a:pPr>
            <a:r>
              <a:rPr lang="en-US" sz="1600" dirty="0" smtClean="0"/>
              <a:t>Thurs – Fri	Neutron imaging school</a:t>
            </a:r>
          </a:p>
          <a:p>
            <a:pPr>
              <a:spcBef>
                <a:spcPts val="600"/>
              </a:spcBef>
              <a:tabLst>
                <a:tab pos="1601788" algn="l"/>
              </a:tabLst>
            </a:pPr>
            <a:r>
              <a:rPr lang="en-US" sz="1600" dirty="0" smtClean="0"/>
              <a:t>Saturday	Delegates arrive</a:t>
            </a:r>
            <a:r>
              <a:rPr lang="en-US" sz="1600" dirty="0"/>
              <a:t>;</a:t>
            </a:r>
            <a:r>
              <a:rPr lang="en-US" sz="1600" dirty="0" smtClean="0"/>
              <a:t> Board meeting</a:t>
            </a:r>
          </a:p>
          <a:p>
            <a:pPr>
              <a:spcBef>
                <a:spcPts val="600"/>
              </a:spcBef>
              <a:tabLst>
                <a:tab pos="1601788" algn="l"/>
              </a:tabLst>
            </a:pPr>
            <a:r>
              <a:rPr lang="en-US" sz="1600" dirty="0" smtClean="0"/>
              <a:t>Sunday	Walking discussion  (</a:t>
            </a:r>
            <a:r>
              <a:rPr lang="en-US" sz="1600" i="1" dirty="0" smtClean="0"/>
              <a:t>Bus to Old Faithful</a:t>
            </a:r>
            <a:r>
              <a:rPr lang="en-US" sz="1600" dirty="0" smtClean="0"/>
              <a:t>)</a:t>
            </a:r>
          </a:p>
          <a:p>
            <a:pPr>
              <a:spcBef>
                <a:spcPts val="600"/>
              </a:spcBef>
              <a:tabLst>
                <a:tab pos="1601788" algn="l"/>
              </a:tabLst>
            </a:pPr>
            <a:r>
              <a:rPr lang="en-US" sz="1600" dirty="0" smtClean="0"/>
              <a:t>Mon – Fri	Main conference</a:t>
            </a:r>
            <a:endParaRPr lang="en-US" sz="1600" dirty="0"/>
          </a:p>
        </p:txBody>
      </p:sp>
      <p:pic>
        <p:nvPicPr>
          <p:cNvPr id="12291" name="Picture 3" descr="J:\Yellowstone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30414" y="3098"/>
            <a:ext cx="4113586" cy="26025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J:\YellowstoneFalls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6452" y="3098"/>
            <a:ext cx="4721076" cy="26025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J:\724485-Yellowstone-National-Park-East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44155" y="2643954"/>
            <a:ext cx="2799845" cy="15468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Old Faithful Geyser - Yellowstone National Park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011" y="4229100"/>
            <a:ext cx="5598989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Yellowstone National Park in the Spri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9100"/>
            <a:ext cx="35052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5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62"/>
            <a:ext cx="9144000" cy="68580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057772" y="1004888"/>
            <a:ext cx="4867556" cy="4049060"/>
            <a:chOff x="1972794" y="2227915"/>
            <a:chExt cx="4867556" cy="4049060"/>
          </a:xfrm>
        </p:grpSpPr>
        <p:pic>
          <p:nvPicPr>
            <p:cNvPr id="6" name="Picture 10" descr="Moose - Jackson Hol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794" y="3033204"/>
              <a:ext cx="4867556" cy="324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Oval Callout 6"/>
            <p:cNvSpPr/>
            <p:nvPr/>
          </p:nvSpPr>
          <p:spPr bwMode="auto">
            <a:xfrm>
              <a:off x="2952282" y="2227915"/>
              <a:ext cx="2820987" cy="1150201"/>
            </a:xfrm>
            <a:prstGeom prst="wedgeEllipseCallout">
              <a:avLst>
                <a:gd name="adj1" fmla="val -27010"/>
                <a:gd name="adj2" fmla="val 81517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</a:rPr>
                <a:t>WELCOME TO </a:t>
              </a:r>
              <a:r>
                <a:rPr kumimoji="0" lang="en-US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anose="020B0603020202020204" pitchFamily="34" charset="0"/>
                </a:rPr>
                <a:t>WCNR-12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166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INL_Presentation-Mixed">
  <a:themeElements>
    <a:clrScheme name="1_INL_Presentation-Mix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INL_Presentation-Mixe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INL_Presentation-Mix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NL_Presentation-Mixe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NL_Presentation-Mixe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INL_Presentation-Mixed</Template>
  <TotalTime>8966</TotalTime>
  <Words>315</Words>
  <Application>Microsoft Office PowerPoint</Application>
  <PresentationFormat>On-screen Show (4:3)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ＭＳ Ｐゴシック</vt:lpstr>
      <vt:lpstr>Arial</vt:lpstr>
      <vt:lpstr>Arial Narrow</vt:lpstr>
      <vt:lpstr>FrutigerLT-Light</vt:lpstr>
      <vt:lpstr>Times New Roman</vt:lpstr>
      <vt:lpstr>Trebuchet MS</vt:lpstr>
      <vt:lpstr>Wingdings 2</vt:lpstr>
      <vt:lpstr>1_INL_Presentation-Mixed</vt:lpstr>
      <vt:lpstr>WCNR-12</vt:lpstr>
      <vt:lpstr>Idaho National Laboratory</vt:lpstr>
      <vt:lpstr>Idaho National Laboratory</vt:lpstr>
      <vt:lpstr>Hosting WCNR-12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Yellowstone National Park</vt:lpstr>
      <vt:lpstr>PowerPoint Presentation</vt:lpstr>
      <vt:lpstr>PowerPoint Presentation</vt:lpstr>
    </vt:vector>
  </TitlesOfParts>
  <Company>Idaho National Laboratory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Aaron E. Craft</dc:creator>
  <cp:lastModifiedBy>Aaron E. Craft</cp:lastModifiedBy>
  <cp:revision>527</cp:revision>
  <cp:lastPrinted>2001-05-07T20:21:30Z</cp:lastPrinted>
  <dcterms:created xsi:type="dcterms:W3CDTF">1999-10-26T20:37:18Z</dcterms:created>
  <dcterms:modified xsi:type="dcterms:W3CDTF">2018-09-03T22:10:15Z</dcterms:modified>
</cp:coreProperties>
</file>